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 ContentType="application/vnd.ms-excel"/>
  <Default Extension="wav" ContentType="audio/x-wav"/>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3"/>
    <p:sldMasterId id="2147483682" r:id="rId4"/>
  </p:sldMasterIdLst>
  <p:notesMasterIdLst>
    <p:notesMasterId r:id="rId7"/>
  </p:notesMasterIdLst>
  <p:sldIdLst>
    <p:sldId id="642" r:id="rId5"/>
    <p:sldId id="548" r:id="rId6"/>
    <p:sldId id="549" r:id="rId8"/>
    <p:sldId id="551" r:id="rId9"/>
    <p:sldId id="579" r:id="rId10"/>
    <p:sldId id="540" r:id="rId11"/>
    <p:sldId id="619" r:id="rId12"/>
    <p:sldId id="620" r:id="rId13"/>
    <p:sldId id="618" r:id="rId14"/>
    <p:sldId id="552" r:id="rId15"/>
    <p:sldId id="417" r:id="rId16"/>
    <p:sldId id="418" r:id="rId17"/>
    <p:sldId id="422" r:id="rId18"/>
    <p:sldId id="460" r:id="rId19"/>
    <p:sldId id="553" r:id="rId20"/>
    <p:sldId id="427" r:id="rId21"/>
    <p:sldId id="562" r:id="rId22"/>
    <p:sldId id="561" r:id="rId23"/>
    <p:sldId id="542" r:id="rId24"/>
    <p:sldId id="541" r:id="rId25"/>
    <p:sldId id="498" r:id="rId26"/>
    <p:sldId id="444" r:id="rId27"/>
    <p:sldId id="556" r:id="rId28"/>
    <p:sldId id="545" r:id="rId29"/>
    <p:sldId id="666" r:id="rId30"/>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U" lastIdx="0" clrIdx="0"/>
  <p:cmAuthor id="1" name="admin" initials="a" lastIdx="0" clrIdx="0"/>
  <p:cmAuthor id="2" name="作者" initials="A" lastIdx="0" clrIdx="1"/>
  <p:cmAuthor id="3" name="易" initials="易" lastIdx="0" clrIdx="2"/>
  <p:cmAuthor id="4" name="微软用户" initials="微" lastIdx="1" clrIdx="0"/>
  <p:cmAuthor id="5" name="新课标第一网" initials="新" lastIdx="2" clrIdx="0"/>
  <p:cmAuthor id="6" name="iwenping" initials="i" lastIdx="0" clrIdx="0"/>
  <p:cmAuthor id="7" name="1206988966@qq.com" initials="1" lastIdx="0" clrIdx="2"/>
  <p:cmAuthor id="8" name="姜伟光" initials="姜" lastIdx="0" clrIdx="0"/>
  <p:cmAuthor id="9" name="ming qiu" initials="m" lastIdx="0" clrIdx="1"/>
  <p:cmAuthor id="10" name="86136" initials="8" lastIdx="1" clrIdx="9"/>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8" autoAdjust="0"/>
    <p:restoredTop sz="93342" autoAdjust="0"/>
  </p:normalViewPr>
  <p:slideViewPr>
    <p:cSldViewPr snapToGrid="0">
      <p:cViewPr varScale="1">
        <p:scale>
          <a:sx n="63" d="100"/>
          <a:sy n="63" d="100"/>
        </p:scale>
        <p:origin x="-824" y="-64"/>
      </p:cViewPr>
      <p:guideLst>
        <p:guide orient="horz" pos="2237"/>
        <p:guide pos="388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5" Type="http://schemas.openxmlformats.org/officeDocument/2006/relationships/tags" Target="tags/tag396.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7" Type="http://schemas.openxmlformats.org/officeDocument/2006/relationships/theme" Target="../theme/theme4.xml"/><Relationship Id="rId6" Type="http://schemas.openxmlformats.org/officeDocument/2006/relationships/tags" Target="../tags/tag395.xml"/><Relationship Id="rId5" Type="http://schemas.openxmlformats.org/officeDocument/2006/relationships/tags" Target="../tags/tag394.xml"/><Relationship Id="rId4" Type="http://schemas.openxmlformats.org/officeDocument/2006/relationships/tags" Target="../tags/tag393.xml"/><Relationship Id="rId3" Type="http://schemas.openxmlformats.org/officeDocument/2006/relationships/tags" Target="../tags/tag392.xml"/><Relationship Id="rId2" Type="http://schemas.openxmlformats.org/officeDocument/2006/relationships/tags" Target="../tags/tag391.xml"/><Relationship Id="rId1" Type="http://schemas.openxmlformats.org/officeDocument/2006/relationships/tags" Target="../tags/tag39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custDataLst>
              <p:tags r:id="rId1"/>
            </p:custDataLst>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custDataLst>
              <p:tags r:id="rId2"/>
            </p:custDataLst>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custDataLst>
              <p:tags r:id="rId3"/>
            </p:custDataLst>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custDataLst>
              <p:tags r:id="rId4"/>
            </p:custDataLst>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custDataLst>
              <p:tags r:id="rId5"/>
            </p:custDataLst>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custDataLst>
              <p:tags r:id="rId6"/>
            </p:custDataLst>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tags" Target="../tags/tag385.xml"/><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AEDE58F-4323-413F-965F-9FE90C32954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33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fld id="{F4FA7C5F-CA55-4FB6-A623-5727DCF70279}"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AEDE58F-4323-413F-965F-9FE90C32954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AEDE58F-4323-413F-965F-9FE90C32954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天朝上国，地大物博的中国成为英国口中的肥羊</a:t>
            </a:r>
            <a:endParaRPr lang="zh-CN" altLang="en-US" dirty="0"/>
          </a:p>
        </p:txBody>
      </p:sp>
      <p:sp>
        <p:nvSpPr>
          <p:cNvPr id="4" name="灯片编号占位符 3"/>
          <p:cNvSpPr>
            <a:spLocks noGrp="1"/>
          </p:cNvSpPr>
          <p:nvPr>
            <p:ph type="sldNum" sz="quarter" idx="10"/>
          </p:nvPr>
        </p:nvSpPr>
        <p:spPr/>
        <p:txBody>
          <a:bodyPr/>
          <a:lstStyle/>
          <a:p>
            <a:fld id="{67779277-CAB2-4BF6-98BC-44FE865B124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AEDE58F-4323-413F-965F-9FE90C32954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AEDE58F-4323-413F-965F-9FE90C32954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custDataLst>
              <p:tags r:id="rId3"/>
            </p:custDataLst>
          </p:nvPr>
        </p:nvSpPr>
        <p:spPr/>
      </p:sp>
      <p:sp>
        <p:nvSpPr>
          <p:cNvPr id="3" name="备注占位符 2"/>
          <p:cNvSpPr>
            <a:spLocks noGrp="1"/>
          </p:cNvSpPr>
          <p:nvPr>
            <p:ph type="body" idx="1"/>
            <p:custDataLst>
              <p:tags r:id="rId4"/>
            </p:custDataLst>
          </p:nvPr>
        </p:nvSpPr>
        <p:spPr/>
        <p:txBody>
          <a:bodyPr/>
          <a:lstStyle/>
          <a:p>
            <a:endParaRPr lang="zh-CN" altLang="en-US"/>
          </a:p>
        </p:txBody>
      </p:sp>
      <p:sp>
        <p:nvSpPr>
          <p:cNvPr id="4" name="灯片编号占位符 3"/>
          <p:cNvSpPr>
            <a:spLocks noGrp="1"/>
          </p:cNvSpPr>
          <p:nvPr>
            <p:ph type="sldNum" sz="quarter" idx="10"/>
            <p:custDataLst>
              <p:tags r:id="rId5"/>
            </p:custDataLst>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就一般而言，历史事件随着时光流逝而意义日减。鸦片战争是中国历史的转折，提出了中国必须近代化的历史使命。</a:t>
            </a:r>
            <a:endParaRPr lang="zh-CN" altLang="en-US" dirty="0" smtClean="0"/>
          </a:p>
          <a:p>
            <a:r>
              <a:rPr lang="zh-CN" altLang="en-US" dirty="0" smtClean="0"/>
              <a:t>                                    </a:t>
            </a:r>
            <a:r>
              <a:rPr lang="en-US" altLang="zh-CN" dirty="0" smtClean="0"/>
              <a:t>——</a:t>
            </a:r>
            <a:r>
              <a:rPr lang="zh-CN" altLang="en-US" dirty="0" smtClean="0"/>
              <a:t>茅海建</a:t>
            </a:r>
            <a:r>
              <a:rPr lang="en-US" altLang="zh-CN" dirty="0" smtClean="0"/>
              <a:t>《</a:t>
            </a:r>
            <a:r>
              <a:rPr lang="zh-CN" altLang="en-US" dirty="0" smtClean="0"/>
              <a:t>天朝的崩溃</a:t>
            </a:r>
            <a:r>
              <a:rPr lang="en-US" altLang="zh-CN" dirty="0" smtClean="0"/>
              <a:t>》</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中国士大夫便逐渐了解以中国为中心的华夏中心主义的荒诞性。帝国的朝贡体系崩溃了，中国与世界的关系被迫纳入到新的等级性的现代国家主权体系之中。</a:t>
            </a:r>
            <a:endParaRPr lang="zh-CN" altLang="en-US" dirty="0" smtClean="0"/>
          </a:p>
          <a:p>
            <a:r>
              <a:rPr lang="zh-CN" altLang="en-US" dirty="0" smtClean="0"/>
              <a:t>                                  </a:t>
            </a:r>
            <a:r>
              <a:rPr lang="en-US" altLang="zh-CN" dirty="0" smtClean="0"/>
              <a:t>——</a:t>
            </a:r>
            <a:r>
              <a:rPr lang="zh-CN" altLang="en-US" dirty="0" smtClean="0"/>
              <a:t>摘编自许纪霖</a:t>
            </a:r>
            <a:r>
              <a:rPr lang="en-US" altLang="zh-CN" dirty="0" smtClean="0"/>
              <a:t>《</a:t>
            </a:r>
            <a:r>
              <a:rPr lang="zh-CN" altLang="en-US" dirty="0" smtClean="0"/>
              <a:t>家国天下</a:t>
            </a:r>
            <a:r>
              <a:rPr lang="en-US" altLang="zh-CN" dirty="0" smtClean="0"/>
              <a:t>》</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image" Target="../media/image1.jpeg"/><Relationship Id="rId2" Type="http://schemas.openxmlformats.org/officeDocument/2006/relationships/tags" Target="../tags/tag92.xml"/><Relationship Id="rId12" Type="http://schemas.openxmlformats.org/officeDocument/2006/relationships/tags" Target="../tags/tag101.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1" Type="http://schemas.openxmlformats.org/officeDocument/2006/relationships/tags" Target="../tags/tag119.xml"/><Relationship Id="rId10" Type="http://schemas.openxmlformats.org/officeDocument/2006/relationships/tags" Target="../tags/tag118.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2" Type="http://schemas.openxmlformats.org/officeDocument/2006/relationships/tags" Target="../tags/tag130.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2" Type="http://schemas.openxmlformats.org/officeDocument/2006/relationships/tags" Target="../tags/tag141.xml"/><Relationship Id="rId11" Type="http://schemas.openxmlformats.org/officeDocument/2006/relationships/tags" Target="../tags/tag140.xml"/><Relationship Id="rId10" Type="http://schemas.openxmlformats.org/officeDocument/2006/relationships/tags" Target="../tags/tag139.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0" Type="http://schemas.openxmlformats.org/officeDocument/2006/relationships/tags" Target="../tags/tag161.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0" Type="http://schemas.openxmlformats.org/officeDocument/2006/relationships/tags" Target="../tags/tag19.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image" Target="../media/image3.png"/><Relationship Id="rId5" Type="http://schemas.openxmlformats.org/officeDocument/2006/relationships/tags" Target="../tags/tag22.xml"/><Relationship Id="rId4" Type="http://schemas.openxmlformats.org/officeDocument/2006/relationships/image" Target="../media/image2.png"/><Relationship Id="rId3" Type="http://schemas.openxmlformats.org/officeDocument/2006/relationships/tags" Target="../tags/tag21.xml"/><Relationship Id="rId2" Type="http://schemas.openxmlformats.org/officeDocument/2006/relationships/tags" Target="../tags/tag20.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image" Target="../media/image1.jpeg"/><Relationship Id="rId2" Type="http://schemas.openxmlformats.org/officeDocument/2006/relationships/tags" Target="../tags/tag17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91.xml"/><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tags" Target="../tags/tag184.xml"/><Relationship Id="rId10" Type="http://schemas.openxmlformats.org/officeDocument/2006/relationships/tags" Target="../tags/tag192.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98.xml"/><Relationship Id="rId8" Type="http://schemas.openxmlformats.org/officeDocument/2006/relationships/tags" Target="../tags/tag197.xml"/><Relationship Id="rId7" Type="http://schemas.openxmlformats.org/officeDocument/2006/relationships/tags" Target="../tags/tag196.xml"/><Relationship Id="rId6" Type="http://schemas.openxmlformats.org/officeDocument/2006/relationships/image" Target="../media/image3.png"/><Relationship Id="rId5" Type="http://schemas.openxmlformats.org/officeDocument/2006/relationships/tags" Target="../tags/tag195.xml"/><Relationship Id="rId4" Type="http://schemas.openxmlformats.org/officeDocument/2006/relationships/image" Target="../media/image2.png"/><Relationship Id="rId3" Type="http://schemas.openxmlformats.org/officeDocument/2006/relationships/tags" Target="../tags/tag194.xml"/><Relationship Id="rId2" Type="http://schemas.openxmlformats.org/officeDocument/2006/relationships/tags" Target="../tags/tag193.xml"/><Relationship Id="rId11" Type="http://schemas.openxmlformats.org/officeDocument/2006/relationships/tags" Target="../tags/tag200.xml"/><Relationship Id="rId10" Type="http://schemas.openxmlformats.org/officeDocument/2006/relationships/tags" Target="../tags/tag199.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08.xml"/><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1" Type="http://schemas.openxmlformats.org/officeDocument/2006/relationships/tags" Target="../tags/tag210.xml"/><Relationship Id="rId10" Type="http://schemas.openxmlformats.org/officeDocument/2006/relationships/tags" Target="../tags/tag209.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18.xml"/><Relationship Id="rId8" Type="http://schemas.openxmlformats.org/officeDocument/2006/relationships/tags" Target="../tags/tag217.xml"/><Relationship Id="rId7" Type="http://schemas.openxmlformats.org/officeDocument/2006/relationships/tags" Target="../tags/tag216.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tags" Target="../tags/tag211.xml"/><Relationship Id="rId13" Type="http://schemas.openxmlformats.org/officeDocument/2006/relationships/tags" Target="../tags/tag222.xml"/><Relationship Id="rId12" Type="http://schemas.openxmlformats.org/officeDocument/2006/relationships/tags" Target="../tags/tag221.xml"/><Relationship Id="rId11" Type="http://schemas.openxmlformats.org/officeDocument/2006/relationships/tags" Target="../tags/tag220.xml"/><Relationship Id="rId10" Type="http://schemas.openxmlformats.org/officeDocument/2006/relationships/tags" Target="../tags/tag219.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30.xml"/><Relationship Id="rId8" Type="http://schemas.openxmlformats.org/officeDocument/2006/relationships/tags" Target="../tags/tag229.xml"/><Relationship Id="rId7" Type="http://schemas.openxmlformats.org/officeDocument/2006/relationships/tags" Target="../tags/tag228.xml"/><Relationship Id="rId6" Type="http://schemas.openxmlformats.org/officeDocument/2006/relationships/tags" Target="../tags/tag227.xml"/><Relationship Id="rId5" Type="http://schemas.openxmlformats.org/officeDocument/2006/relationships/tags" Target="../tags/tag226.xml"/><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4" Type="http://schemas.openxmlformats.org/officeDocument/2006/relationships/tags" Target="../tags/tag233.xml"/><Relationship Id="rId3" Type="http://schemas.openxmlformats.org/officeDocument/2006/relationships/tags" Target="../tags/tag232.xml"/><Relationship Id="rId2" Type="http://schemas.openxmlformats.org/officeDocument/2006/relationships/tags" Target="../tags/tag231.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241.xml"/><Relationship Id="rId8" Type="http://schemas.openxmlformats.org/officeDocument/2006/relationships/tags" Target="../tags/tag240.xml"/><Relationship Id="rId7" Type="http://schemas.openxmlformats.org/officeDocument/2006/relationships/tags" Target="../tags/tag239.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1" Type="http://schemas.openxmlformats.org/officeDocument/2006/relationships/tags" Target="../tags/tag243.xml"/><Relationship Id="rId10" Type="http://schemas.openxmlformats.org/officeDocument/2006/relationships/tags" Target="../tags/tag242.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251.xml"/><Relationship Id="rId8" Type="http://schemas.openxmlformats.org/officeDocument/2006/relationships/tags" Target="../tags/tag250.xml"/><Relationship Id="rId7" Type="http://schemas.openxmlformats.org/officeDocument/2006/relationships/tags" Target="../tags/tag249.xml"/><Relationship Id="rId6" Type="http://schemas.openxmlformats.org/officeDocument/2006/relationships/tags" Target="../tags/tag248.xm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2" Type="http://schemas.openxmlformats.org/officeDocument/2006/relationships/tags" Target="../tags/tag254.xml"/><Relationship Id="rId11" Type="http://schemas.openxmlformats.org/officeDocument/2006/relationships/tags" Target="../tags/tag253.xml"/><Relationship Id="rId10" Type="http://schemas.openxmlformats.org/officeDocument/2006/relationships/tags" Target="../tags/tag252.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62.xml"/><Relationship Id="rId8" Type="http://schemas.openxmlformats.org/officeDocument/2006/relationships/tags" Target="../tags/tag261.xml"/><Relationship Id="rId7" Type="http://schemas.openxmlformats.org/officeDocument/2006/relationships/tags" Target="../tags/tag260.xml"/><Relationship Id="rId6" Type="http://schemas.openxmlformats.org/officeDocument/2006/relationships/tags" Target="../tags/tag259.xml"/><Relationship Id="rId5" Type="http://schemas.openxmlformats.org/officeDocument/2006/relationships/tags" Target="../tags/tag258.xml"/><Relationship Id="rId4" Type="http://schemas.openxmlformats.org/officeDocument/2006/relationships/tags" Target="../tags/tag257.xml"/><Relationship Id="rId3" Type="http://schemas.openxmlformats.org/officeDocument/2006/relationships/tags" Target="../tags/tag256.xml"/><Relationship Id="rId2" Type="http://schemas.openxmlformats.org/officeDocument/2006/relationships/tags" Target="../tags/tag255.xml"/><Relationship Id="rId11" Type="http://schemas.openxmlformats.org/officeDocument/2006/relationships/tags" Target="../tags/tag264.xml"/><Relationship Id="rId10" Type="http://schemas.openxmlformats.org/officeDocument/2006/relationships/tags" Target="../tags/tag263.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271.xml"/><Relationship Id="rId8" Type="http://schemas.openxmlformats.org/officeDocument/2006/relationships/tags" Target="../tags/tag270.xml"/><Relationship Id="rId7" Type="http://schemas.openxmlformats.org/officeDocument/2006/relationships/tags" Target="../tags/tag269.xml"/><Relationship Id="rId6" Type="http://schemas.openxmlformats.org/officeDocument/2006/relationships/tags" Target="../tags/tag268.xml"/><Relationship Id="rId5" Type="http://schemas.openxmlformats.org/officeDocument/2006/relationships/tags" Target="../tags/tag267.xml"/><Relationship Id="rId4" Type="http://schemas.openxmlformats.org/officeDocument/2006/relationships/tags" Target="../tags/tag266.xml"/><Relationship Id="rId3" Type="http://schemas.openxmlformats.org/officeDocument/2006/relationships/image" Target="../media/image1.jpeg"/><Relationship Id="rId2" Type="http://schemas.openxmlformats.org/officeDocument/2006/relationships/tags" Target="../tags/tag265.xml"/><Relationship Id="rId12" Type="http://schemas.openxmlformats.org/officeDocument/2006/relationships/tags" Target="../tags/tag274.xml"/><Relationship Id="rId11" Type="http://schemas.openxmlformats.org/officeDocument/2006/relationships/tags" Target="../tags/tag273.xml"/><Relationship Id="rId10" Type="http://schemas.openxmlformats.org/officeDocument/2006/relationships/tags" Target="../tags/tag272.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82.xml"/><Relationship Id="rId8" Type="http://schemas.openxmlformats.org/officeDocument/2006/relationships/tags" Target="../tags/tag281.xml"/><Relationship Id="rId7" Type="http://schemas.openxmlformats.org/officeDocument/2006/relationships/tags" Target="../tags/tag280.xml"/><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90.xml"/><Relationship Id="rId8" Type="http://schemas.openxmlformats.org/officeDocument/2006/relationships/tags" Target="../tags/tag289.xml"/><Relationship Id="rId7" Type="http://schemas.openxmlformats.org/officeDocument/2006/relationships/tags" Target="../tags/tag288.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3" Type="http://schemas.openxmlformats.org/officeDocument/2006/relationships/tags" Target="../tags/tag284.xml"/><Relationship Id="rId2" Type="http://schemas.openxmlformats.org/officeDocument/2006/relationships/tags" Target="../tags/tag283.xml"/><Relationship Id="rId11" Type="http://schemas.openxmlformats.org/officeDocument/2006/relationships/tags" Target="../tags/tag292.xml"/><Relationship Id="rId10" Type="http://schemas.openxmlformats.org/officeDocument/2006/relationships/tags" Target="../tags/tag291.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300.xml"/><Relationship Id="rId8" Type="http://schemas.openxmlformats.org/officeDocument/2006/relationships/tags" Target="../tags/tag299.xml"/><Relationship Id="rId7" Type="http://schemas.openxmlformats.org/officeDocument/2006/relationships/tags" Target="../tags/tag298.xml"/><Relationship Id="rId6" Type="http://schemas.openxmlformats.org/officeDocument/2006/relationships/tags" Target="../tags/tag297.xml"/><Relationship Id="rId5" Type="http://schemas.openxmlformats.org/officeDocument/2006/relationships/tags" Target="../tags/tag296.xml"/><Relationship Id="rId4" Type="http://schemas.openxmlformats.org/officeDocument/2006/relationships/tags" Target="../tags/tag295.xml"/><Relationship Id="rId3" Type="http://schemas.openxmlformats.org/officeDocument/2006/relationships/tags" Target="../tags/tag294.xml"/><Relationship Id="rId2" Type="http://schemas.openxmlformats.org/officeDocument/2006/relationships/tags" Target="../tags/tag293.xml"/><Relationship Id="rId12" Type="http://schemas.openxmlformats.org/officeDocument/2006/relationships/tags" Target="../tags/tag303.xml"/><Relationship Id="rId11" Type="http://schemas.openxmlformats.org/officeDocument/2006/relationships/tags" Target="../tags/tag302.xml"/><Relationship Id="rId10" Type="http://schemas.openxmlformats.org/officeDocument/2006/relationships/tags" Target="../tags/tag301.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311.xml"/><Relationship Id="rId8" Type="http://schemas.openxmlformats.org/officeDocument/2006/relationships/tags" Target="../tags/tag310.xml"/><Relationship Id="rId7" Type="http://schemas.openxmlformats.org/officeDocument/2006/relationships/tags" Target="../tags/tag309.xml"/><Relationship Id="rId6" Type="http://schemas.openxmlformats.org/officeDocument/2006/relationships/tags" Target="../tags/tag308.xml"/><Relationship Id="rId5" Type="http://schemas.openxmlformats.org/officeDocument/2006/relationships/tags" Target="../tags/tag307.xml"/><Relationship Id="rId4" Type="http://schemas.openxmlformats.org/officeDocument/2006/relationships/tags" Target="../tags/tag306.xml"/><Relationship Id="rId3" Type="http://schemas.openxmlformats.org/officeDocument/2006/relationships/tags" Target="../tags/tag305.xml"/><Relationship Id="rId2" Type="http://schemas.openxmlformats.org/officeDocument/2006/relationships/tags" Target="../tags/tag304.xml"/><Relationship Id="rId12" Type="http://schemas.openxmlformats.org/officeDocument/2006/relationships/tags" Target="../tags/tag314.xml"/><Relationship Id="rId11" Type="http://schemas.openxmlformats.org/officeDocument/2006/relationships/tags" Target="../tags/tag313.xml"/><Relationship Id="rId10" Type="http://schemas.openxmlformats.org/officeDocument/2006/relationships/tags" Target="../tags/tag312.xm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 Type="http://schemas.openxmlformats.org/officeDocument/2006/relationships/tags" Target="../tags/tag320.x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 Id="rId3" Type="http://schemas.openxmlformats.org/officeDocument/2006/relationships/tags" Target="../tags/tag316.xml"/><Relationship Id="rId2" Type="http://schemas.openxmlformats.org/officeDocument/2006/relationships/tags" Target="../tags/tag315.xml"/><Relationship Id="rId12" Type="http://schemas.openxmlformats.org/officeDocument/2006/relationships/tags" Target="../tags/tag325.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333.xml"/><Relationship Id="rId8" Type="http://schemas.openxmlformats.org/officeDocument/2006/relationships/tags" Target="../tags/tag332.xml"/><Relationship Id="rId7" Type="http://schemas.openxmlformats.org/officeDocument/2006/relationships/tags" Target="../tags/tag331.xml"/><Relationship Id="rId6" Type="http://schemas.openxmlformats.org/officeDocument/2006/relationships/tags" Target="../tags/tag330.xml"/><Relationship Id="rId5" Type="http://schemas.openxmlformats.org/officeDocument/2006/relationships/tags" Target="../tags/tag329.xml"/><Relationship Id="rId4" Type="http://schemas.openxmlformats.org/officeDocument/2006/relationships/tags" Target="../tags/tag328.xml"/><Relationship Id="rId3" Type="http://schemas.openxmlformats.org/officeDocument/2006/relationships/tags" Target="../tags/tag327.xml"/><Relationship Id="rId2" Type="http://schemas.openxmlformats.org/officeDocument/2006/relationships/tags" Target="../tags/tag326.xml"/><Relationship Id="rId10" Type="http://schemas.openxmlformats.org/officeDocument/2006/relationships/tags" Target="../tags/tag334.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3" Type="http://schemas.openxmlformats.org/officeDocument/2006/relationships/tags" Target="../tags/tag49.xml"/><Relationship Id="rId12" Type="http://schemas.openxmlformats.org/officeDocument/2006/relationships/tags" Target="../tags/tag48.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7" Type="http://schemas.openxmlformats.org/officeDocument/2006/relationships/tags" Target="../tags/tag340.xml"/><Relationship Id="rId6" Type="http://schemas.openxmlformats.org/officeDocument/2006/relationships/tags" Target="../tags/tag339.xml"/><Relationship Id="rId5" Type="http://schemas.openxmlformats.org/officeDocument/2006/relationships/tags" Target="../tags/tag338.xml"/><Relationship Id="rId4" Type="http://schemas.openxmlformats.org/officeDocument/2006/relationships/tags" Target="../tags/tag337.xml"/><Relationship Id="rId3" Type="http://schemas.openxmlformats.org/officeDocument/2006/relationships/tags" Target="../tags/tag336.xml"/><Relationship Id="rId2" Type="http://schemas.openxmlformats.org/officeDocument/2006/relationships/tags" Target="../tags/tag335.xml"/><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7" name="图片 16"/>
          <p:cNvPicPr>
            <a:picLocks noChangeAspect="1"/>
          </p:cNvPicPr>
          <p:nvPr>
            <p:custDataLst>
              <p:tags r:id="rId2"/>
            </p:custDataLst>
          </p:nvPr>
        </p:nvPicPr>
        <p:blipFill>
          <a:blip r:embed="rId3"/>
          <a:stretch>
            <a:fillRect/>
          </a:stretch>
        </p:blipFill>
        <p:spPr>
          <a:xfrm>
            <a:off x="0" y="0"/>
            <a:ext cx="12192000" cy="6857239"/>
          </a:xfrm>
          <a:prstGeom prst="rect">
            <a:avLst/>
          </a:prstGeom>
        </p:spPr>
      </p:pic>
      <p:sp>
        <p:nvSpPr>
          <p:cNvPr id="7" name="标题 1"/>
          <p:cNvSpPr>
            <a:spLocks noGrp="1"/>
          </p:cNvSpPr>
          <p:nvPr>
            <p:ph type="ctrTitle" hasCustomPrompt="1"/>
            <p:custDataLst>
              <p:tags r:id="rId4"/>
            </p:custDataLst>
          </p:nvPr>
        </p:nvSpPr>
        <p:spPr>
          <a:xfrm>
            <a:off x="8512256" y="1112011"/>
            <a:ext cx="1308074" cy="5175250"/>
          </a:xfrm>
        </p:spPr>
        <p:txBody>
          <a:bodyPr vert="eaVert" lIns="90000" tIns="46800" rIns="90000" bIns="46800" anchor="ctr" anchorCtr="0">
            <a:normAutofit/>
          </a:bodyPr>
          <a:lstStyle>
            <a:lvl1pPr algn="dist">
              <a:defRPr sz="5400" u="none" strike="noStrike" kern="1200" cap="none" spc="-20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stStyle>
          <a:p>
            <a:r>
              <a:rPr lang="zh-CN" altLang="en-US"/>
              <a:t>编辑标题</a:t>
            </a:r>
            <a:endParaRPr lang="zh-CN" altLang="en-US"/>
          </a:p>
        </p:txBody>
      </p:sp>
      <p:sp>
        <p:nvSpPr>
          <p:cNvPr id="8" name="副标题 2"/>
          <p:cNvSpPr>
            <a:spLocks noGrp="1"/>
          </p:cNvSpPr>
          <p:nvPr>
            <p:ph type="subTitle" idx="1" hasCustomPrompt="1"/>
            <p:custDataLst>
              <p:tags r:id="rId5"/>
            </p:custDataLst>
          </p:nvPr>
        </p:nvSpPr>
        <p:spPr>
          <a:xfrm>
            <a:off x="9904759" y="2959861"/>
            <a:ext cx="610841" cy="3327399"/>
          </a:xfrm>
        </p:spPr>
        <p:txBody>
          <a:bodyPr vert="eaVert" lIns="90000" tIns="46800" rIns="90000" bIns="46800" anchor="b" anchorCtr="0">
            <a:normAutofit/>
          </a:bodyPr>
          <a:lstStyle>
            <a:lvl1pPr marL="342900" indent="-342900" algn="r">
              <a:buFont typeface="Arial" panose="020B0604020202020204" pitchFamily="34" charset="0"/>
              <a:buChar char="•"/>
              <a:defRPr sz="2000"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endParaRPr lang="zh-CN" altLang="en-US"/>
          </a:p>
        </p:txBody>
      </p:sp>
      <p:sp>
        <p:nvSpPr>
          <p:cNvPr id="9" name="日期占位符 3"/>
          <p:cNvSpPr>
            <a:spLocks noGrp="1"/>
          </p:cNvSpPr>
          <p:nvPr>
            <p:ph type="dt" sz="half" idx="10"/>
            <p:custDataLst>
              <p:tags r:id="rId6"/>
            </p:custDataLst>
          </p:nvPr>
        </p:nvSpPr>
        <p:spPr>
          <a:xfrm>
            <a:off x="838200" y="6356350"/>
            <a:ext cx="2743200" cy="365125"/>
          </a:xfrm>
        </p:spPr>
        <p:txBody>
          <a:bodyPr/>
          <a:lstStyle>
            <a:lvl1pPr>
              <a:defRPr baseline="0">
                <a:solidFill>
                  <a:schemeClr val="tx1">
                    <a:lumMod val="85000"/>
                    <a:lumOff val="15000"/>
                  </a:schemeClr>
                </a:solidFill>
                <a:latin typeface="Arial" panose="020B0604020202020204" pitchFamily="34" charset="0"/>
              </a:defRPr>
            </a:lvl1pPr>
          </a:lstStyle>
          <a:p>
            <a:fld id="{D997B5FA-0921-464F-AAE1-844C04324D75}" type="datetimeFigureOut">
              <a:rPr lang="zh-CN" altLang="en-US" smtClean="0"/>
            </a:fld>
            <a:endParaRPr lang="zh-CN" altLang="en-US"/>
          </a:p>
        </p:txBody>
      </p:sp>
      <p:sp>
        <p:nvSpPr>
          <p:cNvPr id="10" name="页脚占位符 4"/>
          <p:cNvSpPr>
            <a:spLocks noGrp="1"/>
          </p:cNvSpPr>
          <p:nvPr>
            <p:ph type="ftr" sz="quarter" idx="11"/>
            <p:custDataLst>
              <p:tags r:id="rId7"/>
            </p:custDataLst>
          </p:nvPr>
        </p:nvSpPr>
        <p:spPr>
          <a:xfrm>
            <a:off x="4038600" y="6356350"/>
            <a:ext cx="4114800" cy="365125"/>
          </a:xfrm>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11" name="灯片编号占位符 5"/>
          <p:cNvSpPr>
            <a:spLocks noGrp="1"/>
          </p:cNvSpPr>
          <p:nvPr>
            <p:ph type="sldNum" sz="quarter" idx="12"/>
            <p:custDataLst>
              <p:tags r:id="rId8"/>
            </p:custDataLst>
          </p:nvPr>
        </p:nvSpPr>
        <p:spPr>
          <a:xfrm>
            <a:off x="8610600" y="6356350"/>
            <a:ext cx="2743200" cy="365125"/>
          </a:xfrm>
        </p:spPr>
        <p:txBody>
          <a:bodyPr/>
          <a:lstStyle>
            <a:lvl1pPr>
              <a:defRPr baseline="0">
                <a:solidFill>
                  <a:schemeClr val="tx1">
                    <a:lumMod val="85000"/>
                    <a:lumOff val="15000"/>
                  </a:schemeClr>
                </a:solidFill>
                <a:latin typeface="Arial" panose="020B0604020202020204" pitchFamily="34" charset="0"/>
              </a:defRPr>
            </a:lvl1pPr>
          </a:lstStyle>
          <a:p>
            <a:fld id="{565CE74E-AB26-4998-AD42-012C4C1AD076}" type="slidenum">
              <a:rPr lang="zh-CN" altLang="en-US" smtClean="0"/>
            </a:fld>
            <a:endParaRPr lang="zh-CN" altLang="en-US"/>
          </a:p>
        </p:txBody>
      </p:sp>
      <p:grpSp>
        <p:nvGrpSpPr>
          <p:cNvPr id="15" name="组合 14"/>
          <p:cNvGrpSpPr/>
          <p:nvPr>
            <p:custDataLst>
              <p:tags r:id="rId9"/>
            </p:custDataLst>
          </p:nvPr>
        </p:nvGrpSpPr>
        <p:grpSpPr>
          <a:xfrm>
            <a:off x="11119425" y="364118"/>
            <a:ext cx="773569" cy="391049"/>
            <a:chOff x="831851" y="1143000"/>
            <a:chExt cx="2768600" cy="1262063"/>
          </a:xfrm>
          <a:solidFill>
            <a:schemeClr val="accent1"/>
          </a:solidFill>
        </p:grpSpPr>
        <p:sp>
          <p:nvSpPr>
            <p:cNvPr id="18" name="Freeform 5"/>
            <p:cNvSpPr/>
            <p:nvPr>
              <p:custDataLst>
                <p:tags r:id="rId10"/>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20" name="Freeform 6"/>
            <p:cNvSpPr/>
            <p:nvPr>
              <p:custDataLst>
                <p:tags r:id="rId11"/>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21" name="Freeform 7"/>
            <p:cNvSpPr/>
            <p:nvPr>
              <p:custDataLst>
                <p:tags r:id="rId12"/>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a:off x="292800" y="141035"/>
            <a:ext cx="11791369" cy="6412765"/>
            <a:chOff x="292800" y="141035"/>
            <a:chExt cx="11791369" cy="6412765"/>
          </a:xfrm>
        </p:grpSpPr>
        <p:sp>
          <p:nvSpPr>
            <p:cNvPr id="15" name="矩形 14"/>
            <p:cNvSpPr/>
            <p:nvPr userDrawn="1">
              <p:custDataLst>
                <p:tags r:id="rId3"/>
              </p:custDataLst>
            </p:nvPr>
          </p:nvSpPr>
          <p:spPr>
            <a:xfrm>
              <a:off x="292800" y="304200"/>
              <a:ext cx="11606400" cy="62496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隶书" panose="02010509060101010101" pitchFamily="49" charset="-122"/>
              </a:endParaRPr>
            </a:p>
          </p:txBody>
        </p:sp>
        <p:grpSp>
          <p:nvGrpSpPr>
            <p:cNvPr id="16" name="组合 15"/>
            <p:cNvGrpSpPr/>
            <p:nvPr userDrawn="1">
              <p:custDataLst>
                <p:tags r:id="rId4"/>
              </p:custDataLst>
            </p:nvPr>
          </p:nvGrpSpPr>
          <p:grpSpPr>
            <a:xfrm>
              <a:off x="11310600" y="141035"/>
              <a:ext cx="773569" cy="391049"/>
              <a:chOff x="831851" y="1143000"/>
              <a:chExt cx="2768600" cy="1262063"/>
            </a:xfrm>
            <a:solidFill>
              <a:schemeClr val="accent1"/>
            </a:solidFill>
          </p:grpSpPr>
          <p:sp>
            <p:nvSpPr>
              <p:cNvPr id="17" name="Freeform 5"/>
              <p:cNvSpPr/>
              <p:nvPr>
                <p:custDataLst>
                  <p:tags r:id="rId5"/>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8" name="Freeform 6"/>
              <p:cNvSpPr/>
              <p:nvPr>
                <p:custDataLst>
                  <p:tags r:id="rId6"/>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9" name="Freeform 7"/>
              <p:cNvSpPr/>
              <p:nvPr>
                <p:custDataLst>
                  <p:tags r:id="rId7"/>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grpSp>
      <p:sp>
        <p:nvSpPr>
          <p:cNvPr id="3" name="日期占位符 2"/>
          <p:cNvSpPr>
            <a:spLocks noGrp="1"/>
          </p:cNvSpPr>
          <p:nvPr>
            <p:ph type="dt" sz="half" idx="10"/>
            <p:custDataLst>
              <p:tags r:id="rId8"/>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3" name="图片 12"/>
          <p:cNvPicPr>
            <a:picLocks noChangeAspect="1"/>
          </p:cNvPicPr>
          <p:nvPr>
            <p:custDataLst>
              <p:tags r:id="rId2"/>
            </p:custDataLst>
          </p:nvPr>
        </p:nvPicPr>
        <p:blipFill>
          <a:blip r:embed="rId3"/>
          <a:stretch>
            <a:fillRect/>
          </a:stretch>
        </p:blipFill>
        <p:spPr>
          <a:xfrm>
            <a:off x="0" y="380"/>
            <a:ext cx="12192000" cy="6857239"/>
          </a:xfrm>
          <a:prstGeom prst="rect">
            <a:avLst/>
          </a:prstGeom>
        </p:spPr>
      </p:pic>
      <p:grpSp>
        <p:nvGrpSpPr>
          <p:cNvPr id="8" name="组合 7"/>
          <p:cNvGrpSpPr/>
          <p:nvPr>
            <p:custDataLst>
              <p:tags r:id="rId4"/>
            </p:custDataLst>
          </p:nvPr>
        </p:nvGrpSpPr>
        <p:grpSpPr>
          <a:xfrm flipH="1">
            <a:off x="8108373" y="2732826"/>
            <a:ext cx="940138" cy="475251"/>
            <a:chOff x="831851" y="1143000"/>
            <a:chExt cx="2768600" cy="1262063"/>
          </a:xfrm>
          <a:solidFill>
            <a:schemeClr val="accent1"/>
          </a:solidFill>
        </p:grpSpPr>
        <p:sp>
          <p:nvSpPr>
            <p:cNvPr id="9" name="Freeform 5"/>
            <p:cNvSpPr/>
            <p:nvPr>
              <p:custDataLst>
                <p:tags r:id="rId5"/>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0" name="Freeform 6"/>
            <p:cNvSpPr/>
            <p:nvPr>
              <p:custDataLst>
                <p:tags r:id="rId6"/>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1" name="Freeform 7"/>
            <p:cNvSpPr/>
            <p:nvPr>
              <p:custDataLst>
                <p:tags r:id="rId7"/>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sp>
        <p:nvSpPr>
          <p:cNvPr id="2" name="标题 1"/>
          <p:cNvSpPr>
            <a:spLocks noGrp="1"/>
          </p:cNvSpPr>
          <p:nvPr>
            <p:ph type="title" hasCustomPrompt="1"/>
            <p:custDataLst>
              <p:tags r:id="rId8"/>
            </p:custDataLst>
          </p:nvPr>
        </p:nvSpPr>
        <p:spPr>
          <a:xfrm>
            <a:off x="6096000" y="2565400"/>
            <a:ext cx="5441133" cy="1746828"/>
          </a:xfrm>
        </p:spPr>
        <p:txBody>
          <a:bodyPr anchor="b" anchorCtr="0">
            <a:normAutofit/>
          </a:bodyPr>
          <a:lstStyle>
            <a:lvl1pPr algn="r">
              <a:defRPr sz="7200" u="none" strike="noStrike" kern="1200" cap="none" spc="-20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stStyle>
          <a:p>
            <a:r>
              <a:rPr lang="zh-CN" altLang="en-US"/>
              <a:t>编辑标题</a:t>
            </a:r>
            <a:endParaRPr lang="zh-CN" altLang="en-US"/>
          </a:p>
        </p:txBody>
      </p:sp>
      <p:sp>
        <p:nvSpPr>
          <p:cNvPr id="3" name="日期占位符 2"/>
          <p:cNvSpPr>
            <a:spLocks noGrp="1"/>
          </p:cNvSpPr>
          <p:nvPr>
            <p:ph type="dt" sz="half" idx="10"/>
            <p:custDataLst>
              <p:tags r:id="rId9"/>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1"/>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
        <p:nvSpPr>
          <p:cNvPr id="14" name="文本占位符 13"/>
          <p:cNvSpPr>
            <a:spLocks noGrp="1"/>
          </p:cNvSpPr>
          <p:nvPr>
            <p:ph type="body" sz="quarter" idx="13" hasCustomPrompt="1"/>
            <p:custDataLst>
              <p:tags r:id="rId12"/>
            </p:custDataLst>
          </p:nvPr>
        </p:nvSpPr>
        <p:spPr>
          <a:xfrm>
            <a:off x="6101533" y="4454902"/>
            <a:ext cx="5435600" cy="1636713"/>
          </a:xfrm>
        </p:spPr>
        <p:txBody>
          <a:bodyPr/>
          <a:lstStyle>
            <a:lvl1pPr marL="0" indent="0" algn="r">
              <a:buNone/>
              <a:defRPr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defRPr>
            </a:lvl1pPr>
            <a:lvl2pPr marL="457200" indent="0">
              <a:buNone/>
              <a:defRPr/>
            </a:lvl2pPr>
          </a:lstStyle>
          <a:p>
            <a:pPr lvl="0"/>
            <a:r>
              <a:rPr lang="zh-CN" altLang="en-US"/>
              <a:t>单击此处编辑文本</a:t>
            </a:r>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11227257" y="243228"/>
            <a:ext cx="773569" cy="391049"/>
            <a:chOff x="831851" y="1143000"/>
            <a:chExt cx="2768600" cy="1262063"/>
          </a:xfrm>
          <a:solidFill>
            <a:schemeClr val="accent1"/>
          </a:solidFill>
        </p:grpSpPr>
        <p:sp>
          <p:nvSpPr>
            <p:cNvPr id="9"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0"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1"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sp>
        <p:nvSpPr>
          <p:cNvPr id="2" name="标题 1"/>
          <p:cNvSpPr>
            <a:spLocks noGrp="1"/>
          </p:cNvSpPr>
          <p:nvPr>
            <p:ph type="title"/>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2"/>
            </p:custDataLst>
          </p:nvPr>
        </p:nvSpPr>
        <p:spPr>
          <a:xfrm>
            <a:off x="292735" y="304165"/>
            <a:ext cx="11606530" cy="624967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隶书" panose="02010509060101010101" pitchFamily="49" charset="-122"/>
            </a:endParaRPr>
          </a:p>
        </p:txBody>
      </p:sp>
      <p:grpSp>
        <p:nvGrpSpPr>
          <p:cNvPr id="12" name="组合 11"/>
          <p:cNvGrpSpPr/>
          <p:nvPr>
            <p:custDataLst>
              <p:tags r:id="rId3"/>
            </p:custDataLst>
          </p:nvPr>
        </p:nvGrpSpPr>
        <p:grpSpPr>
          <a:xfrm>
            <a:off x="11310620" y="140970"/>
            <a:ext cx="773430" cy="391160"/>
            <a:chOff x="831851" y="1143000"/>
            <a:chExt cx="2768600" cy="1262063"/>
          </a:xfrm>
          <a:solidFill>
            <a:schemeClr val="accent1"/>
          </a:solidFill>
        </p:grpSpPr>
        <p:sp>
          <p:nvSpPr>
            <p:cNvPr id="13" name="Freeform 5"/>
            <p:cNvSpPr/>
            <p:nvPr>
              <p:custDataLst>
                <p:tags r:id="rId4"/>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4" name="Freeform 6"/>
            <p:cNvSpPr/>
            <p:nvPr>
              <p:custDataLst>
                <p:tags r:id="rId5"/>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5" name="Freeform 7"/>
            <p:cNvSpPr/>
            <p:nvPr>
              <p:custDataLst>
                <p:tags r:id="rId6"/>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sp>
        <p:nvSpPr>
          <p:cNvPr id="2" name="标题 1"/>
          <p:cNvSpPr>
            <a:spLocks noGrp="1"/>
          </p:cNvSpPr>
          <p:nvPr>
            <p:ph type="title" hasCustomPrompt="1"/>
            <p:custDataLst>
              <p:tags r:id="rId7"/>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a:t>单击此处编辑标题</a:t>
            </a:r>
            <a:endParaRPr lang="zh-CN" altLang="en-US"/>
          </a:p>
        </p:txBody>
      </p:sp>
      <p:sp>
        <p:nvSpPr>
          <p:cNvPr id="7" name="内容占位符 6"/>
          <p:cNvSpPr>
            <a:spLocks noGrp="1"/>
          </p:cNvSpPr>
          <p:nvPr>
            <p:ph sz="quarter" idx="13"/>
            <p:custDataLst>
              <p:tags r:id="rId8"/>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custDataLst>
              <p:tags r:id="rId9"/>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p:custDataLst>
              <p:tags r:id="rId2"/>
            </p:custDataLst>
          </p:nvPr>
        </p:nvSpPr>
        <p:spPr>
          <a:xfrm>
            <a:off x="-12700" y="0"/>
            <a:ext cx="4823460" cy="6866255"/>
          </a:xfrm>
          <a:prstGeom prst="rect">
            <a:avLst/>
          </a:prstGeom>
          <a:solidFill>
            <a:schemeClr val="tx2">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隶书" panose="02010509060101010101" pitchFamily="49" charset="-122"/>
              <a:sym typeface="+mn-ea"/>
            </a:endParaRPr>
          </a:p>
        </p:txBody>
      </p:sp>
      <p:sp>
        <p:nvSpPr>
          <p:cNvPr id="2" name="标题 1"/>
          <p:cNvSpPr>
            <a:spLocks noGrp="1"/>
          </p:cNvSpPr>
          <p:nvPr>
            <p:ph type="title" hasCustomPrompt="1"/>
            <p:custDataLst>
              <p:tags r:id="rId3"/>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a:t>单击编辑标题</a:t>
            </a:r>
            <a:endParaRPr lang="zh-CN" altLang="en-US"/>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grpSp>
        <p:nvGrpSpPr>
          <p:cNvPr id="13" name="组合 12"/>
          <p:cNvGrpSpPr/>
          <p:nvPr>
            <p:custDataLst>
              <p:tags r:id="rId9"/>
            </p:custDataLst>
          </p:nvPr>
        </p:nvGrpSpPr>
        <p:grpSpPr>
          <a:xfrm>
            <a:off x="196415" y="140740"/>
            <a:ext cx="773569" cy="391049"/>
            <a:chOff x="831851" y="1143000"/>
            <a:chExt cx="2768600" cy="1262063"/>
          </a:xfrm>
          <a:solidFill>
            <a:schemeClr val="accent1"/>
          </a:solidFill>
        </p:grpSpPr>
        <p:sp>
          <p:nvSpPr>
            <p:cNvPr id="14" name="Freeform 5"/>
            <p:cNvSpPr/>
            <p:nvPr>
              <p:custDataLst>
                <p:tags r:id="rId10"/>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5" name="Freeform 6"/>
            <p:cNvSpPr/>
            <p:nvPr>
              <p:custDataLst>
                <p:tags r:id="rId11"/>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6" name="Freeform 7"/>
            <p:cNvSpPr/>
            <p:nvPr>
              <p:custDataLst>
                <p:tags r:id="rId12"/>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2664000"/>
          </a:xfrm>
          <a:prstGeom prst="rect">
            <a:avLst/>
          </a:prstGeom>
          <a:solidFill>
            <a:schemeClr val="tx2">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隶书" panose="02010509060101010101" pitchFamily="49" charset="-122"/>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a:t>单击此处编辑母版文本样式</a:t>
            </a:r>
            <a:endParaRPr lang="zh-CN" altLang="en-US"/>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grpSp>
        <p:nvGrpSpPr>
          <p:cNvPr id="14" name="组合 13"/>
          <p:cNvGrpSpPr/>
          <p:nvPr>
            <p:custDataLst>
              <p:tags r:id="rId9"/>
            </p:custDataLst>
          </p:nvPr>
        </p:nvGrpSpPr>
        <p:grpSpPr>
          <a:xfrm>
            <a:off x="11310600" y="141035"/>
            <a:ext cx="773569" cy="391049"/>
            <a:chOff x="831851" y="1143000"/>
            <a:chExt cx="2768600" cy="1262063"/>
          </a:xfrm>
          <a:solidFill>
            <a:schemeClr val="accent1"/>
          </a:solidFill>
        </p:grpSpPr>
        <p:sp>
          <p:nvSpPr>
            <p:cNvPr id="15" name="Freeform 5"/>
            <p:cNvSpPr/>
            <p:nvPr>
              <p:custDataLst>
                <p:tags r:id="rId10"/>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6" name="Freeform 6"/>
            <p:cNvSpPr/>
            <p:nvPr>
              <p:custDataLst>
                <p:tags r:id="rId11"/>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7" name="Freeform 7"/>
            <p:cNvSpPr/>
            <p:nvPr>
              <p:custDataLst>
                <p:tags r:id="rId12"/>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p:custDataLst>
              <p:tags r:id="rId2"/>
            </p:custDataLst>
          </p:nvPr>
        </p:nvSpPr>
        <p:spPr>
          <a:xfrm>
            <a:off x="0" y="5029201"/>
            <a:ext cx="12192000" cy="1828799"/>
          </a:xfrm>
          <a:prstGeom prst="rect">
            <a:avLst/>
          </a:prstGeom>
          <a:solidFill>
            <a:schemeClr val="tx2">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隶书" panose="02010509060101010101" pitchFamily="49" charset="-122"/>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a:t>单击此处编辑母版文本样式</a:t>
            </a:r>
            <a:endParaRPr lang="zh-CN" altLang="en-US"/>
          </a:p>
        </p:txBody>
      </p:sp>
      <p:grpSp>
        <p:nvGrpSpPr>
          <p:cNvPr id="13" name="组合 12"/>
          <p:cNvGrpSpPr/>
          <p:nvPr>
            <p:custDataLst>
              <p:tags r:id="rId9"/>
            </p:custDataLst>
          </p:nvPr>
        </p:nvGrpSpPr>
        <p:grpSpPr>
          <a:xfrm>
            <a:off x="11310600" y="141035"/>
            <a:ext cx="773569" cy="391049"/>
            <a:chOff x="831851" y="1143000"/>
            <a:chExt cx="2768600" cy="1262063"/>
          </a:xfrm>
          <a:solidFill>
            <a:schemeClr val="accent1"/>
          </a:solidFill>
        </p:grpSpPr>
        <p:sp>
          <p:nvSpPr>
            <p:cNvPr id="14" name="Freeform 5"/>
            <p:cNvSpPr/>
            <p:nvPr>
              <p:custDataLst>
                <p:tags r:id="rId10"/>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5" name="Freeform 6"/>
            <p:cNvSpPr/>
            <p:nvPr>
              <p:custDataLst>
                <p:tags r:id="rId11"/>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6" name="Freeform 7"/>
            <p:cNvSpPr/>
            <p:nvPr>
              <p:custDataLst>
                <p:tags r:id="rId12"/>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914400"/>
          </a:xfrm>
          <a:prstGeom prst="rect">
            <a:avLst/>
          </a:prstGeom>
          <a:solidFill>
            <a:schemeClr val="tx2">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隶书" panose="02010509060101010101" pitchFamily="49" charset="-122"/>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a:t>单击此处编辑母版文本样式</a:t>
            </a:r>
            <a:endParaRPr lang="zh-CN" altLang="en-US"/>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a:t>单击此处编辑母版文本样式</a:t>
            </a:r>
            <a:endParaRPr lang="zh-CN"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p:custDataLst>
              <p:tags r:id="rId2"/>
            </p:custDataLst>
          </p:nvPr>
        </p:nvSpPr>
        <p:spPr>
          <a:xfrm>
            <a:off x="0" y="959224"/>
            <a:ext cx="12192000" cy="4939553"/>
          </a:xfrm>
          <a:prstGeom prst="rect">
            <a:avLst/>
          </a:prstGeom>
          <a:solidFill>
            <a:schemeClr val="tx2">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隶书" panose="02010509060101010101" pitchFamily="49" charset="-122"/>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lIns="90000" tIns="46800" rIns="90000" bIns="0" anchor="b">
            <a:normAutofit/>
          </a:bodyPr>
          <a:lstStyle>
            <a:lvl1pPr algn="ctr">
              <a:defRPr sz="60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a:t>单击此处编辑标题</a:t>
            </a:r>
            <a:endParaRPr lang="zh-CN" altLang="en-US"/>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sz="quarter" idx="13"/>
            <p:custDataLst>
              <p:tags r:id="rId7"/>
            </p:custDataLst>
          </p:nvPr>
        </p:nvSpPr>
        <p:spPr>
          <a:xfrm>
            <a:off x="1522413" y="3862800"/>
            <a:ext cx="9144000" cy="1656000"/>
          </a:xfrm>
        </p:spPr>
        <p:txBody>
          <a:bodyPr lIns="90000" tIns="0" rIns="90000" bIns="46800"/>
          <a:lstStyle>
            <a:lvl1pPr algn="ct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a:t>单击此处编辑母版文本样式</a:t>
            </a:r>
            <a:endParaRPr lang="zh-CN" alt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spd="med">
    <p:random/>
    <p:sndAc>
      <p:stSnd>
        <p:snd r:embed="rId2" name="微信消息.wav"/>
      </p:stSnd>
    </p:sndAc>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9" name="组合 8"/>
          <p:cNvGrpSpPr/>
          <p:nvPr>
            <p:custDataLst>
              <p:tags r:id="rId2"/>
            </p:custDataLst>
          </p:nvPr>
        </p:nvGrpSpPr>
        <p:grpSpPr>
          <a:xfrm>
            <a:off x="11310600" y="141035"/>
            <a:ext cx="773569" cy="391049"/>
            <a:chOff x="831851" y="1143000"/>
            <a:chExt cx="2768600" cy="1262063"/>
          </a:xfrm>
          <a:solidFill>
            <a:schemeClr val="accent1"/>
          </a:solidFill>
        </p:grpSpPr>
        <p:sp>
          <p:nvSpPr>
            <p:cNvPr id="10"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1"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2"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0800" tIns="39600" rIns="75600" bIns="396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7"/>
            </p:custDataLst>
          </p:nvPr>
        </p:nvSpPr>
        <p:spPr>
          <a:xfrm>
            <a:off x="669882" y="952508"/>
            <a:ext cx="10852237" cy="5388907"/>
          </a:xfrm>
        </p:spPr>
        <p:txBody>
          <a:bodyPr vert="horz" lIns="100800" tIns="0" rIns="82800" bIns="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8"/>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70B71B1E-3E58-4F67-A623-AB63C79F42B4}"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CC311100-25BC-4CEC-8D45-BBC5889010B7}"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8693413D-1077-4DC9-BE94-AE7560CF5AD3}"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0F2B2123-D369-4983-A02A-2ACD8A72F7ED}"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AD919E1-82C5-49E1-B521-5FD46E190C0C}"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12D347DB-25E7-4D8C-AA66-792ACDF24583}"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3"/>
          <p:cNvSpPr>
            <a:spLocks noGrp="1"/>
          </p:cNvSpPr>
          <p:nvPr>
            <p:ph type="dt" sz="half" idx="10"/>
          </p:nvPr>
        </p:nvSpPr>
        <p:spPr/>
        <p:txBody>
          <a:bodyPr/>
          <a:lstStyle>
            <a:lvl1pPr>
              <a:defRPr/>
            </a:lvl1pPr>
          </a:lstStyle>
          <a:p>
            <a:pPr>
              <a:defRPr/>
            </a:pPr>
            <a:fld id="{1820C202-12FE-4267-B9AE-0D05B2F139EC}" type="datetimeFigureOut">
              <a:rPr lang="zh-CN" altLang="en-US">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4A65717B-332C-47CD-A4D3-A5620549575C}"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3"/>
          <p:cNvSpPr>
            <a:spLocks noGrp="1"/>
          </p:cNvSpPr>
          <p:nvPr>
            <p:ph type="dt" sz="half" idx="10"/>
          </p:nvPr>
        </p:nvSpPr>
        <p:spPr/>
        <p:txBody>
          <a:bodyPr/>
          <a:lstStyle>
            <a:lvl1pPr>
              <a:defRPr/>
            </a:lvl1pPr>
          </a:lstStyle>
          <a:p>
            <a:pPr>
              <a:defRPr/>
            </a:pPr>
            <a:fld id="{8B93B4A1-4CEC-4CE1-A96F-EEA9EB08E314}" type="datetimeFigureOut">
              <a:rPr lang="zh-CN" altLang="en-US">
                <a:solidFill>
                  <a:prstClr val="black">
                    <a:tint val="75000"/>
                  </a:prstClr>
                </a:solidFill>
              </a:rPr>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2107ACA4-AD0A-41BD-A569-6297F796382A}"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64A349E2-FB02-4A85-AE79-BAEBA65DEFC6}" type="datetimeFigureOut">
              <a:rPr lang="zh-CN" altLang="en-US">
                <a:solidFill>
                  <a:prstClr val="black">
                    <a:tint val="75000"/>
                  </a:prstClr>
                </a:solidFill>
              </a:rPr>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CC664F87-A80F-4141-AF71-55F7E69A6AC8}"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375C957-E959-47D7-A674-E4434E284917}" type="datetimeFigureOut">
              <a:rPr lang="zh-CN" altLang="en-US">
                <a:solidFill>
                  <a:prstClr val="black">
                    <a:tint val="75000"/>
                  </a:prstClr>
                </a:solidFill>
              </a:rPr>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06C961B0-D46E-4DA5-9AC3-B237D79437A3}"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1FEB6628-9F2E-425C-AD43-2F8508D6F46C}" type="datetimeFigureOut">
              <a:rPr lang="zh-CN" altLang="en-US">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0495A669-D0B7-47A0-BE72-F1552106DBAE}"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0DC2BBC1-6344-4C1C-8FA6-C38BC50260A3}" type="datetimeFigureOut">
              <a:rPr lang="zh-CN" altLang="en-US">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9AD1B81D-44E9-4CB1-A6E7-701A49947F29}"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832BE2EF-C6B9-4E01-955E-24D7CC981A1A}"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A83FF370-100E-4960-AFD2-30EF61A60C8C}"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7" name="组合 6"/>
          <p:cNvGrpSpPr/>
          <p:nvPr>
            <p:custDataLst>
              <p:tags r:id="rId2"/>
            </p:custDataLst>
          </p:nvPr>
        </p:nvGrpSpPr>
        <p:grpSpPr>
          <a:xfrm>
            <a:off x="5363324" y="1356853"/>
            <a:ext cx="1697221" cy="3217058"/>
            <a:chOff x="5363324" y="1356853"/>
            <a:chExt cx="1697221" cy="3217058"/>
          </a:xfrm>
        </p:grpSpPr>
        <p:pic>
          <p:nvPicPr>
            <p:cNvPr id="8" name="图片 7"/>
            <p:cNvPicPr>
              <a:picLocks noChangeAspect="1"/>
            </p:cNvPicPr>
            <p:nvPr>
              <p:custDataLst>
                <p:tags r:id="rId3"/>
              </p:custDataLst>
            </p:nvPr>
          </p:nvPicPr>
          <p:blipFill>
            <a:blip r:embed="rId4"/>
            <a:stretch>
              <a:fillRect/>
            </a:stretch>
          </p:blipFill>
          <p:spPr>
            <a:xfrm>
              <a:off x="5363324" y="1356853"/>
              <a:ext cx="1673852" cy="3217058"/>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6614211" y="3210819"/>
              <a:ext cx="446334" cy="855536"/>
            </a:xfrm>
            <a:prstGeom prst="rect">
              <a:avLst/>
            </a:prstGeom>
          </p:spPr>
        </p:pic>
      </p:grpSp>
      <p:sp>
        <p:nvSpPr>
          <p:cNvPr id="2" name="标题 1"/>
          <p:cNvSpPr>
            <a:spLocks noGrp="1"/>
          </p:cNvSpPr>
          <p:nvPr>
            <p:ph type="title"/>
            <p:custDataLst>
              <p:tags r:id="rId7"/>
            </p:custDataLst>
          </p:nvPr>
        </p:nvSpPr>
        <p:spPr>
          <a:xfrm>
            <a:off x="831850" y="4062846"/>
            <a:ext cx="10515600" cy="1424420"/>
          </a:xfrm>
        </p:spPr>
        <p:txBody>
          <a:bodyPr anchor="b">
            <a:normAutofit/>
          </a:bodyPr>
          <a:lstStyle>
            <a:lvl1pPr algn="ctr">
              <a:defRPr sz="4400" u="none" strike="noStrike" kern="1200" cap="none" spc="20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stStyle>
          <a:p>
            <a:r>
              <a:rPr lang="zh-CN" altLang="en-US"/>
              <a:t>单击此处编辑母版标题样式</a:t>
            </a:r>
            <a:endParaRPr lang="zh-CN" altLang="en-US"/>
          </a:p>
        </p:txBody>
      </p:sp>
      <p:sp>
        <p:nvSpPr>
          <p:cNvPr id="3" name="文本占位符 2"/>
          <p:cNvSpPr>
            <a:spLocks noGrp="1"/>
          </p:cNvSpPr>
          <p:nvPr>
            <p:ph type="body" idx="1"/>
            <p:custDataLst>
              <p:tags r:id="rId8"/>
            </p:custDataLst>
          </p:nvPr>
        </p:nvSpPr>
        <p:spPr>
          <a:xfrm>
            <a:off x="831850" y="5531839"/>
            <a:ext cx="10515600" cy="661144"/>
          </a:xfrm>
        </p:spPr>
        <p:txBody>
          <a:bodyPr>
            <a:normAutofit/>
          </a:bodyPr>
          <a:lstStyle>
            <a:lvl1pPr marL="0" indent="0" algn="ctr">
              <a:buNone/>
              <a:defRPr sz="18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custDataLst>
              <p:tags r:id="rId9"/>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11"/>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B26D7B5-F8F4-4EB6-B28D-2A6163B1F883}"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C2E6C5D6-D7AD-4A8A-99C4-1272D7DBECCD}"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pPr>
              <a:defRPr/>
            </a:pPr>
            <a:fld id="{5A079F21-3BE8-4E0A-A2CF-C18BDEAD91D7}" type="datetime1">
              <a:rPr lang="zh-CN" altLang="en-US">
                <a:solidFill>
                  <a:prstClr val="black">
                    <a:tint val="75000"/>
                  </a:prstClr>
                </a:solidFill>
              </a:rPr>
            </a:fld>
            <a:endParaRPr lang="zh-CN" altLang="en-US" sz="1865" dirty="0">
              <a:solidFill>
                <a:prstClr val="black"/>
              </a:solidFill>
            </a:endParaRPr>
          </a:p>
        </p:txBody>
      </p:sp>
      <p:sp>
        <p:nvSpPr>
          <p:cNvPr id="4" name="页脚占位符 3"/>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5" name="灯片编号占位符 4"/>
          <p:cNvSpPr>
            <a:spLocks noGrp="1"/>
          </p:cNvSpPr>
          <p:nvPr>
            <p:ph type="sldNum" sz="quarter" idx="12"/>
          </p:nvPr>
        </p:nvSpPr>
        <p:spPr/>
        <p:txBody>
          <a:bodyPr/>
          <a:lstStyle>
            <a:lvl1pPr>
              <a:defRPr/>
            </a:lvl1pPr>
          </a:lstStyle>
          <a:p>
            <a:pPr>
              <a:defRPr/>
            </a:pPr>
            <a:fld id="{5965AF75-ADCE-4FB5-8E57-5FB1E3B11BE1}" type="slidenum">
              <a:rPr lang="zh-CN" altLang="en-US">
                <a:solidFill>
                  <a:prstClr val="black">
                    <a:tint val="75000"/>
                  </a:prstClr>
                </a:solidFill>
              </a:rPr>
            </a:fld>
            <a:endParaRPr lang="zh-CN" altLang="en-US" sz="1865"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rot="10800000">
            <a:off x="0" y="4457700"/>
            <a:ext cx="6076710" cy="24003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6076709" y="4457700"/>
            <a:ext cx="6115291" cy="24003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7" name="图片 16"/>
          <p:cNvPicPr>
            <a:picLocks noChangeAspect="1"/>
          </p:cNvPicPr>
          <p:nvPr>
            <p:custDataLst>
              <p:tags r:id="rId2"/>
            </p:custDataLst>
          </p:nvPr>
        </p:nvPicPr>
        <p:blipFill>
          <a:blip r:embed="rId3"/>
          <a:stretch>
            <a:fillRect/>
          </a:stretch>
        </p:blipFill>
        <p:spPr>
          <a:xfrm>
            <a:off x="0" y="0"/>
            <a:ext cx="12192000" cy="6857239"/>
          </a:xfrm>
          <a:prstGeom prst="rect">
            <a:avLst/>
          </a:prstGeom>
        </p:spPr>
      </p:pic>
      <p:sp>
        <p:nvSpPr>
          <p:cNvPr id="7" name="标题 1"/>
          <p:cNvSpPr>
            <a:spLocks noGrp="1"/>
          </p:cNvSpPr>
          <p:nvPr>
            <p:ph type="ctrTitle" hasCustomPrompt="1"/>
            <p:custDataLst>
              <p:tags r:id="rId4"/>
            </p:custDataLst>
          </p:nvPr>
        </p:nvSpPr>
        <p:spPr>
          <a:xfrm>
            <a:off x="8512256" y="1112011"/>
            <a:ext cx="1308074" cy="5175250"/>
          </a:xfrm>
        </p:spPr>
        <p:txBody>
          <a:bodyPr vert="eaVert" lIns="90000" tIns="46800" rIns="90000" bIns="46800" anchor="ctr" anchorCtr="0">
            <a:normAutofit/>
          </a:bodyPr>
          <a:lstStyle>
            <a:lvl1pPr algn="dist">
              <a:defRPr sz="5400" u="none" strike="noStrike" kern="1200" cap="none" spc="-20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stStyle>
          <a:p>
            <a:r>
              <a:rPr lang="zh-CN" altLang="en-US"/>
              <a:t>编辑标题</a:t>
            </a:r>
            <a:endParaRPr lang="zh-CN" altLang="en-US"/>
          </a:p>
        </p:txBody>
      </p:sp>
      <p:sp>
        <p:nvSpPr>
          <p:cNvPr id="8" name="副标题 2"/>
          <p:cNvSpPr>
            <a:spLocks noGrp="1"/>
          </p:cNvSpPr>
          <p:nvPr>
            <p:ph type="subTitle" idx="1" hasCustomPrompt="1"/>
            <p:custDataLst>
              <p:tags r:id="rId5"/>
            </p:custDataLst>
          </p:nvPr>
        </p:nvSpPr>
        <p:spPr>
          <a:xfrm>
            <a:off x="9904759" y="2959861"/>
            <a:ext cx="610841" cy="3327399"/>
          </a:xfrm>
        </p:spPr>
        <p:txBody>
          <a:bodyPr vert="eaVert" lIns="90000" tIns="46800" rIns="90000" bIns="46800" anchor="b" anchorCtr="0">
            <a:normAutofit/>
          </a:bodyPr>
          <a:lstStyle>
            <a:lvl1pPr marL="342900" indent="-342900" algn="r">
              <a:buFont typeface="Arial" panose="020B0604020202020204" pitchFamily="34" charset="0"/>
              <a:buChar char="•"/>
              <a:defRPr sz="2000"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endParaRPr lang="zh-CN" altLang="en-US"/>
          </a:p>
        </p:txBody>
      </p:sp>
      <p:sp>
        <p:nvSpPr>
          <p:cNvPr id="9" name="日期占位符 3"/>
          <p:cNvSpPr>
            <a:spLocks noGrp="1"/>
          </p:cNvSpPr>
          <p:nvPr>
            <p:ph type="dt" sz="half" idx="10"/>
            <p:custDataLst>
              <p:tags r:id="rId6"/>
            </p:custDataLst>
          </p:nvPr>
        </p:nvSpPr>
        <p:spPr>
          <a:xfrm>
            <a:off x="838200" y="6356350"/>
            <a:ext cx="2743200" cy="365125"/>
          </a:xfrm>
        </p:spPr>
        <p:txBody>
          <a:bodyPr/>
          <a:lstStyle>
            <a:lvl1pPr>
              <a:defRPr baseline="0">
                <a:solidFill>
                  <a:schemeClr val="tx1">
                    <a:lumMod val="85000"/>
                    <a:lumOff val="15000"/>
                  </a:schemeClr>
                </a:solidFill>
                <a:latin typeface="Arial" panose="020B0604020202020204" pitchFamily="34" charset="0"/>
              </a:defRPr>
            </a:lvl1pPr>
          </a:lstStyle>
          <a:p>
            <a:fld id="{D997B5FA-0921-464F-AAE1-844C04324D75}" type="datetimeFigureOut">
              <a:rPr lang="zh-CN" altLang="en-US" smtClean="0"/>
            </a:fld>
            <a:endParaRPr lang="zh-CN" altLang="en-US"/>
          </a:p>
        </p:txBody>
      </p:sp>
      <p:sp>
        <p:nvSpPr>
          <p:cNvPr id="10" name="页脚占位符 4"/>
          <p:cNvSpPr>
            <a:spLocks noGrp="1"/>
          </p:cNvSpPr>
          <p:nvPr>
            <p:ph type="ftr" sz="quarter" idx="11"/>
            <p:custDataLst>
              <p:tags r:id="rId7"/>
            </p:custDataLst>
          </p:nvPr>
        </p:nvSpPr>
        <p:spPr>
          <a:xfrm>
            <a:off x="4038600" y="6356350"/>
            <a:ext cx="4114800" cy="365125"/>
          </a:xfrm>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11" name="灯片编号占位符 5"/>
          <p:cNvSpPr>
            <a:spLocks noGrp="1"/>
          </p:cNvSpPr>
          <p:nvPr>
            <p:ph type="sldNum" sz="quarter" idx="12"/>
            <p:custDataLst>
              <p:tags r:id="rId8"/>
            </p:custDataLst>
          </p:nvPr>
        </p:nvSpPr>
        <p:spPr>
          <a:xfrm>
            <a:off x="8610600" y="6356350"/>
            <a:ext cx="2743200" cy="365125"/>
          </a:xfrm>
        </p:spPr>
        <p:txBody>
          <a:bodyPr/>
          <a:lstStyle>
            <a:lvl1pPr>
              <a:defRPr baseline="0">
                <a:solidFill>
                  <a:schemeClr val="tx1">
                    <a:lumMod val="85000"/>
                    <a:lumOff val="15000"/>
                  </a:schemeClr>
                </a:solidFill>
                <a:latin typeface="Arial" panose="020B0604020202020204" pitchFamily="34" charset="0"/>
              </a:defRPr>
            </a:lvl1pPr>
          </a:lstStyle>
          <a:p>
            <a:fld id="{565CE74E-AB26-4998-AD42-012C4C1AD076}" type="slidenum">
              <a:rPr lang="zh-CN" altLang="en-US" smtClean="0"/>
            </a:fld>
            <a:endParaRPr lang="zh-CN" altLang="en-US"/>
          </a:p>
        </p:txBody>
      </p:sp>
      <p:grpSp>
        <p:nvGrpSpPr>
          <p:cNvPr id="15" name="组合 14"/>
          <p:cNvGrpSpPr/>
          <p:nvPr>
            <p:custDataLst>
              <p:tags r:id="rId9"/>
            </p:custDataLst>
          </p:nvPr>
        </p:nvGrpSpPr>
        <p:grpSpPr>
          <a:xfrm>
            <a:off x="11119425" y="364118"/>
            <a:ext cx="773569" cy="391049"/>
            <a:chOff x="831851" y="1143000"/>
            <a:chExt cx="2768600" cy="1262063"/>
          </a:xfrm>
          <a:solidFill>
            <a:schemeClr val="accent1"/>
          </a:solidFill>
        </p:grpSpPr>
        <p:sp>
          <p:nvSpPr>
            <p:cNvPr id="18" name="Freeform 5"/>
            <p:cNvSpPr/>
            <p:nvPr>
              <p:custDataLst>
                <p:tags r:id="rId10"/>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20" name="Freeform 6"/>
            <p:cNvSpPr/>
            <p:nvPr>
              <p:custDataLst>
                <p:tags r:id="rId11"/>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21" name="Freeform 7"/>
            <p:cNvSpPr/>
            <p:nvPr>
              <p:custDataLst>
                <p:tags r:id="rId12"/>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9" name="组合 8"/>
          <p:cNvGrpSpPr/>
          <p:nvPr>
            <p:custDataLst>
              <p:tags r:id="rId2"/>
            </p:custDataLst>
          </p:nvPr>
        </p:nvGrpSpPr>
        <p:grpSpPr>
          <a:xfrm>
            <a:off x="11310600" y="141035"/>
            <a:ext cx="773569" cy="391049"/>
            <a:chOff x="831851" y="1143000"/>
            <a:chExt cx="2768600" cy="1262063"/>
          </a:xfrm>
          <a:solidFill>
            <a:schemeClr val="accent1"/>
          </a:solidFill>
        </p:grpSpPr>
        <p:sp>
          <p:nvSpPr>
            <p:cNvPr id="10"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1"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2"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0800" tIns="39600" rIns="75600" bIns="396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7"/>
            </p:custDataLst>
          </p:nvPr>
        </p:nvSpPr>
        <p:spPr>
          <a:xfrm>
            <a:off x="669882" y="952508"/>
            <a:ext cx="10852237" cy="5388907"/>
          </a:xfrm>
        </p:spPr>
        <p:txBody>
          <a:bodyPr vert="horz" lIns="100800" tIns="0" rIns="82800" bIns="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8"/>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7" name="组合 6"/>
          <p:cNvGrpSpPr/>
          <p:nvPr>
            <p:custDataLst>
              <p:tags r:id="rId2"/>
            </p:custDataLst>
          </p:nvPr>
        </p:nvGrpSpPr>
        <p:grpSpPr>
          <a:xfrm>
            <a:off x="5363324" y="1356853"/>
            <a:ext cx="1697221" cy="3217058"/>
            <a:chOff x="5363324" y="1356853"/>
            <a:chExt cx="1697221" cy="3217058"/>
          </a:xfrm>
        </p:grpSpPr>
        <p:pic>
          <p:nvPicPr>
            <p:cNvPr id="8" name="图片 7"/>
            <p:cNvPicPr>
              <a:picLocks noChangeAspect="1"/>
            </p:cNvPicPr>
            <p:nvPr>
              <p:custDataLst>
                <p:tags r:id="rId3"/>
              </p:custDataLst>
            </p:nvPr>
          </p:nvPicPr>
          <p:blipFill>
            <a:blip r:embed="rId4"/>
            <a:stretch>
              <a:fillRect/>
            </a:stretch>
          </p:blipFill>
          <p:spPr>
            <a:xfrm>
              <a:off x="5363324" y="1356853"/>
              <a:ext cx="1673852" cy="3217058"/>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6614211" y="3210819"/>
              <a:ext cx="446334" cy="855536"/>
            </a:xfrm>
            <a:prstGeom prst="rect">
              <a:avLst/>
            </a:prstGeom>
          </p:spPr>
        </p:pic>
      </p:grpSp>
      <p:sp>
        <p:nvSpPr>
          <p:cNvPr id="2" name="标题 1"/>
          <p:cNvSpPr>
            <a:spLocks noGrp="1"/>
          </p:cNvSpPr>
          <p:nvPr>
            <p:ph type="title"/>
            <p:custDataLst>
              <p:tags r:id="rId7"/>
            </p:custDataLst>
          </p:nvPr>
        </p:nvSpPr>
        <p:spPr>
          <a:xfrm>
            <a:off x="831850" y="4062846"/>
            <a:ext cx="10515600" cy="1424420"/>
          </a:xfrm>
        </p:spPr>
        <p:txBody>
          <a:bodyPr anchor="b">
            <a:normAutofit/>
          </a:bodyPr>
          <a:lstStyle>
            <a:lvl1pPr algn="ctr">
              <a:defRPr sz="4400" u="none" strike="noStrike" kern="1200" cap="none" spc="20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stStyle>
          <a:p>
            <a:r>
              <a:rPr lang="zh-CN" altLang="en-US"/>
              <a:t>单击此处编辑母版标题样式</a:t>
            </a:r>
            <a:endParaRPr lang="zh-CN" altLang="en-US"/>
          </a:p>
        </p:txBody>
      </p:sp>
      <p:sp>
        <p:nvSpPr>
          <p:cNvPr id="3" name="文本占位符 2"/>
          <p:cNvSpPr>
            <a:spLocks noGrp="1"/>
          </p:cNvSpPr>
          <p:nvPr>
            <p:ph type="body" idx="1"/>
            <p:custDataLst>
              <p:tags r:id="rId8"/>
            </p:custDataLst>
          </p:nvPr>
        </p:nvSpPr>
        <p:spPr>
          <a:xfrm>
            <a:off x="831850" y="5531839"/>
            <a:ext cx="10515600" cy="661144"/>
          </a:xfrm>
        </p:spPr>
        <p:txBody>
          <a:bodyPr>
            <a:normAutofit/>
          </a:bodyPr>
          <a:lstStyle>
            <a:lvl1pPr marL="0" indent="0" algn="ctr">
              <a:buNone/>
              <a:defRPr sz="18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custDataLst>
              <p:tags r:id="rId9"/>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11"/>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14" name="组合 13"/>
          <p:cNvGrpSpPr/>
          <p:nvPr>
            <p:custDataLst>
              <p:tags r:id="rId2"/>
            </p:custDataLst>
          </p:nvPr>
        </p:nvGrpSpPr>
        <p:grpSpPr>
          <a:xfrm>
            <a:off x="11310600" y="141035"/>
            <a:ext cx="773569" cy="391049"/>
            <a:chOff x="831851" y="1143000"/>
            <a:chExt cx="2768600" cy="1262063"/>
          </a:xfrm>
          <a:solidFill>
            <a:schemeClr val="accent1"/>
          </a:solidFill>
        </p:grpSpPr>
        <p:sp>
          <p:nvSpPr>
            <p:cNvPr id="15"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rgbClr val="E6DD96"/>
                </a:solidFill>
                <a:latin typeface="Arial" panose="020B0604020202020204" pitchFamily="34" charset="0"/>
              </a:endParaRPr>
            </a:p>
          </p:txBody>
        </p:sp>
        <p:sp>
          <p:nvSpPr>
            <p:cNvPr id="16"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rgbClr val="E6DD96"/>
                </a:solidFill>
                <a:latin typeface="Arial" panose="020B0604020202020204" pitchFamily="34" charset="0"/>
              </a:endParaRPr>
            </a:p>
          </p:txBody>
        </p:sp>
        <p:sp>
          <p:nvSpPr>
            <p:cNvPr id="17"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rgbClr val="E6DD96"/>
                </a:solidFill>
                <a:latin typeface="Arial" panose="020B0604020202020204" pitchFamily="34" charset="0"/>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lumMod val="75000"/>
                    <a:lumOff val="2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7"/>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8"/>
            </p:custDataLst>
          </p:nvPr>
        </p:nvSpPr>
        <p:spPr>
          <a:xfrm>
            <a:off x="6238877" y="952508"/>
            <a:ext cx="5283242" cy="5388907"/>
          </a:xfrm>
        </p:spPr>
        <p:txBody>
          <a:bodyPr>
            <a:normAutofit/>
          </a:bodyPr>
          <a:lstStyle>
            <a:lvl1pPr>
              <a:defRPr sz="1600" baseline="0">
                <a:solidFill>
                  <a:schemeClr val="tx1">
                    <a:lumMod val="75000"/>
                    <a:lumOff val="25000"/>
                  </a:schemeClr>
                </a:solidFill>
                <a:latin typeface="Arial" panose="020B0604020202020204" pitchFamily="34" charset="0"/>
                <a:ea typeface="隶书" panose="02010509060101010101" pitchFamily="49" charset="-122"/>
              </a:defRPr>
            </a:lvl1pPr>
            <a:lvl2pPr>
              <a:defRPr sz="1600" baseline="0">
                <a:solidFill>
                  <a:schemeClr val="tx1">
                    <a:lumMod val="75000"/>
                    <a:lumOff val="25000"/>
                  </a:schemeClr>
                </a:solidFill>
                <a:latin typeface="Arial" panose="020B0604020202020204" pitchFamily="34" charset="0"/>
                <a:ea typeface="隶书" panose="02010509060101010101" pitchFamily="49" charset="-122"/>
              </a:defRPr>
            </a:lvl2pPr>
            <a:lvl3pPr>
              <a:defRPr sz="1600" baseline="0">
                <a:solidFill>
                  <a:schemeClr val="tx1">
                    <a:lumMod val="75000"/>
                    <a:lumOff val="25000"/>
                  </a:schemeClr>
                </a:solidFill>
                <a:latin typeface="Arial" panose="020B0604020202020204" pitchFamily="34" charset="0"/>
                <a:ea typeface="隶书" panose="02010509060101010101" pitchFamily="49" charset="-122"/>
              </a:defRPr>
            </a:lvl3pPr>
            <a:lvl4pPr>
              <a:defRPr sz="1600" baseline="0">
                <a:solidFill>
                  <a:schemeClr val="tx1">
                    <a:lumMod val="75000"/>
                    <a:lumOff val="25000"/>
                  </a:schemeClr>
                </a:solidFill>
                <a:latin typeface="Arial" panose="020B0604020202020204" pitchFamily="34" charset="0"/>
                <a:ea typeface="隶书" panose="02010509060101010101" pitchFamily="49" charset="-122"/>
              </a:defRPr>
            </a:lvl4pPr>
            <a:lvl5pPr>
              <a:defRPr sz="1600" baseline="0">
                <a:solidFill>
                  <a:schemeClr val="tx1">
                    <a:lumMod val="75000"/>
                    <a:lumOff val="25000"/>
                  </a:schemeClr>
                </a:solidFill>
                <a:latin typeface="Arial" panose="020B060402020202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custDataLst>
              <p:tags r:id="rId9"/>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0"/>
            </p:custDataLst>
          </p:nvPr>
        </p:nvSpPr>
        <p:spPr/>
        <p:txBody>
          <a:bodyPr/>
          <a:lstStyle>
            <a:lvl1pPr>
              <a:defRPr baseline="0">
                <a:latin typeface="Arial" panose="020B0604020202020204" pitchFamily="34" charset="0"/>
              </a:defRPr>
            </a:lvl1pPr>
          </a:lstStyle>
          <a:p>
            <a:endParaRPr lang="zh-CN" altLang="en-US"/>
          </a:p>
        </p:txBody>
      </p:sp>
      <p:sp>
        <p:nvSpPr>
          <p:cNvPr id="7" name="灯片编号占位符 6"/>
          <p:cNvSpPr>
            <a:spLocks noGrp="1"/>
          </p:cNvSpPr>
          <p:nvPr>
            <p:ph type="sldNum" sz="quarter" idx="12"/>
            <p:custDataLst>
              <p:tags r:id="rId11"/>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6" name="组合 15"/>
          <p:cNvGrpSpPr/>
          <p:nvPr>
            <p:custDataLst>
              <p:tags r:id="rId2"/>
            </p:custDataLst>
          </p:nvPr>
        </p:nvGrpSpPr>
        <p:grpSpPr>
          <a:xfrm>
            <a:off x="11310600" y="141035"/>
            <a:ext cx="773569" cy="391049"/>
            <a:chOff x="831851" y="1143000"/>
            <a:chExt cx="2768600" cy="1262063"/>
          </a:xfrm>
          <a:solidFill>
            <a:schemeClr val="accent1"/>
          </a:solidFill>
        </p:grpSpPr>
        <p:sp>
          <p:nvSpPr>
            <p:cNvPr id="17"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8"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9"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7"/>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ct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4" name="内容占位符 3"/>
          <p:cNvSpPr>
            <a:spLocks noGrp="1"/>
          </p:cNvSpPr>
          <p:nvPr>
            <p:ph sz="half" idx="2"/>
            <p:custDataLst>
              <p:tags r:id="rId8"/>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5" name="文本占位符 4"/>
          <p:cNvSpPr>
            <a:spLocks noGrp="1"/>
          </p:cNvSpPr>
          <p:nvPr>
            <p:ph type="body" sz="quarter" idx="3" hasCustomPrompt="1"/>
            <p:custDataLst>
              <p:tags r:id="rId9"/>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ct val="0"/>
              </a:spcBef>
              <a:spcAft>
                <a:spcPct val="0"/>
              </a:spcAft>
              <a:buFont typeface="Arial" panose="020B0604020202020204" pitchFamily="34" charset="0"/>
              <a:buNone/>
              <a:defRPr kumimoji="0" lang="zh-CN" altLang="en-US" sz="2000" b="0" i="0" u="none" strike="noStrike" kern="1200" cap="none" spc="20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0"/>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7" name="日期占位符 6"/>
          <p:cNvSpPr>
            <a:spLocks noGrp="1"/>
          </p:cNvSpPr>
          <p:nvPr>
            <p:ph type="dt" sz="half" idx="10"/>
            <p:custDataLst>
              <p:tags r:id="rId11"/>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2"/>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9" name="灯片编号占位符 8"/>
          <p:cNvSpPr>
            <a:spLocks noGrp="1"/>
          </p:cNvSpPr>
          <p:nvPr>
            <p:ph type="sldNum" sz="quarter" idx="12"/>
            <p:custDataLst>
              <p:tags r:id="rId13"/>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12" name="组合 11"/>
          <p:cNvGrpSpPr/>
          <p:nvPr>
            <p:custDataLst>
              <p:tags r:id="rId2"/>
            </p:custDataLst>
          </p:nvPr>
        </p:nvGrpSpPr>
        <p:grpSpPr>
          <a:xfrm>
            <a:off x="11310600" y="141035"/>
            <a:ext cx="773569" cy="391049"/>
            <a:chOff x="831851" y="1143000"/>
            <a:chExt cx="2768600" cy="1262063"/>
          </a:xfrm>
          <a:solidFill>
            <a:schemeClr val="accent1"/>
          </a:solidFill>
        </p:grpSpPr>
        <p:sp>
          <p:nvSpPr>
            <p:cNvPr id="13"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6"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7"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sp>
        <p:nvSpPr>
          <p:cNvPr id="2" name="标题 1"/>
          <p:cNvSpPr>
            <a:spLocks noGrp="1"/>
          </p:cNvSpPr>
          <p:nvPr>
            <p:ph type="title"/>
            <p:custDataLst>
              <p:tags r:id="rId6"/>
            </p:custDataLst>
          </p:nvPr>
        </p:nvSpPr>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baseline="0">
                <a:latin typeface="Arial" panose="020B0604020202020204" pitchFamily="34" charset="0"/>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14" name="组合 13"/>
          <p:cNvGrpSpPr/>
          <p:nvPr>
            <p:custDataLst>
              <p:tags r:id="rId2"/>
            </p:custDataLst>
          </p:nvPr>
        </p:nvGrpSpPr>
        <p:grpSpPr>
          <a:xfrm>
            <a:off x="11310600" y="141035"/>
            <a:ext cx="773569" cy="391049"/>
            <a:chOff x="831851" y="1143000"/>
            <a:chExt cx="2768600" cy="1262063"/>
          </a:xfrm>
          <a:solidFill>
            <a:schemeClr val="accent1"/>
          </a:solidFill>
        </p:grpSpPr>
        <p:sp>
          <p:nvSpPr>
            <p:cNvPr id="15"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rgbClr val="E6DD96"/>
                </a:solidFill>
                <a:latin typeface="Arial" panose="020B0604020202020204" pitchFamily="34" charset="0"/>
              </a:endParaRPr>
            </a:p>
          </p:txBody>
        </p:sp>
        <p:sp>
          <p:nvSpPr>
            <p:cNvPr id="16"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rgbClr val="E6DD96"/>
                </a:solidFill>
                <a:latin typeface="Arial" panose="020B0604020202020204" pitchFamily="34" charset="0"/>
              </a:endParaRPr>
            </a:p>
          </p:txBody>
        </p:sp>
        <p:sp>
          <p:nvSpPr>
            <p:cNvPr id="17"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rgbClr val="E6DD96"/>
                </a:solidFill>
                <a:latin typeface="Arial" panose="020B0604020202020204" pitchFamily="34" charset="0"/>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lumMod val="75000"/>
                    <a:lumOff val="2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7"/>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8"/>
            </p:custDataLst>
          </p:nvPr>
        </p:nvSpPr>
        <p:spPr>
          <a:xfrm>
            <a:off x="6238877" y="952508"/>
            <a:ext cx="5283242" cy="5388907"/>
          </a:xfrm>
        </p:spPr>
        <p:txBody>
          <a:bodyPr>
            <a:normAutofit/>
          </a:bodyPr>
          <a:lstStyle>
            <a:lvl1pPr>
              <a:defRPr sz="1600" baseline="0">
                <a:solidFill>
                  <a:schemeClr val="tx1">
                    <a:lumMod val="75000"/>
                    <a:lumOff val="25000"/>
                  </a:schemeClr>
                </a:solidFill>
                <a:latin typeface="Arial" panose="020B0604020202020204" pitchFamily="34" charset="0"/>
                <a:ea typeface="隶书" panose="02010509060101010101" pitchFamily="49" charset="-122"/>
              </a:defRPr>
            </a:lvl1pPr>
            <a:lvl2pPr>
              <a:defRPr sz="1600" baseline="0">
                <a:solidFill>
                  <a:schemeClr val="tx1">
                    <a:lumMod val="75000"/>
                    <a:lumOff val="25000"/>
                  </a:schemeClr>
                </a:solidFill>
                <a:latin typeface="Arial" panose="020B0604020202020204" pitchFamily="34" charset="0"/>
                <a:ea typeface="隶书" panose="02010509060101010101" pitchFamily="49" charset="-122"/>
              </a:defRPr>
            </a:lvl2pPr>
            <a:lvl3pPr>
              <a:defRPr sz="1600" baseline="0">
                <a:solidFill>
                  <a:schemeClr val="tx1">
                    <a:lumMod val="75000"/>
                    <a:lumOff val="25000"/>
                  </a:schemeClr>
                </a:solidFill>
                <a:latin typeface="Arial" panose="020B0604020202020204" pitchFamily="34" charset="0"/>
                <a:ea typeface="隶书" panose="02010509060101010101" pitchFamily="49" charset="-122"/>
              </a:defRPr>
            </a:lvl3pPr>
            <a:lvl4pPr>
              <a:defRPr sz="1600" baseline="0">
                <a:solidFill>
                  <a:schemeClr val="tx1">
                    <a:lumMod val="75000"/>
                    <a:lumOff val="25000"/>
                  </a:schemeClr>
                </a:solidFill>
                <a:latin typeface="Arial" panose="020B0604020202020204" pitchFamily="34" charset="0"/>
                <a:ea typeface="隶书" panose="02010509060101010101" pitchFamily="49" charset="-122"/>
              </a:defRPr>
            </a:lvl4pPr>
            <a:lvl5pPr>
              <a:defRPr sz="1600" baseline="0">
                <a:solidFill>
                  <a:schemeClr val="tx1">
                    <a:lumMod val="75000"/>
                    <a:lumOff val="25000"/>
                  </a:schemeClr>
                </a:solidFill>
                <a:latin typeface="Arial" panose="020B060402020202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custDataLst>
              <p:tags r:id="rId9"/>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0"/>
            </p:custDataLst>
          </p:nvPr>
        </p:nvSpPr>
        <p:spPr/>
        <p:txBody>
          <a:bodyPr/>
          <a:lstStyle>
            <a:lvl1pPr>
              <a:defRPr baseline="0">
                <a:latin typeface="Arial" panose="020B0604020202020204" pitchFamily="34" charset="0"/>
              </a:defRPr>
            </a:lvl1pPr>
          </a:lstStyle>
          <a:p>
            <a:endParaRPr lang="zh-CN" altLang="en-US"/>
          </a:p>
        </p:txBody>
      </p:sp>
      <p:sp>
        <p:nvSpPr>
          <p:cNvPr id="7" name="灯片编号占位符 6"/>
          <p:cNvSpPr>
            <a:spLocks noGrp="1"/>
          </p:cNvSpPr>
          <p:nvPr>
            <p:ph type="sldNum" sz="quarter" idx="12"/>
            <p:custDataLst>
              <p:tags r:id="rId11"/>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grpSp>
        <p:nvGrpSpPr>
          <p:cNvPr id="18" name="组合 17"/>
          <p:cNvGrpSpPr/>
          <p:nvPr>
            <p:custDataLst>
              <p:tags r:id="rId2"/>
            </p:custDataLst>
          </p:nvPr>
        </p:nvGrpSpPr>
        <p:grpSpPr>
          <a:xfrm>
            <a:off x="11310600" y="141035"/>
            <a:ext cx="773569" cy="391049"/>
            <a:chOff x="831851" y="1143000"/>
            <a:chExt cx="2768600" cy="1262063"/>
          </a:xfrm>
          <a:solidFill>
            <a:schemeClr val="accent1"/>
          </a:solidFill>
        </p:grpSpPr>
        <p:sp>
          <p:nvSpPr>
            <p:cNvPr id="19"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20"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21"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sp>
        <p:nvSpPr>
          <p:cNvPr id="2" name="标题 1"/>
          <p:cNvSpPr>
            <a:spLocks noGrp="1"/>
          </p:cNvSpPr>
          <p:nvPr>
            <p:ph type="title"/>
            <p:custDataLst>
              <p:tags r:id="rId6"/>
            </p:custDataLst>
          </p:nvPr>
        </p:nvSpPr>
        <p:spPr>
          <a:xfrm>
            <a:off x="669930"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7"/>
            </p:custDataLst>
          </p:nvPr>
        </p:nvSpPr>
        <p:spPr>
          <a:xfrm>
            <a:off x="669930" y="952508"/>
            <a:ext cx="5283242" cy="5388907"/>
          </a:xfrm>
        </p:spPr>
        <p:txBody>
          <a:bodyPr vert="horz" lIns="101600" tIns="0" rIns="82550" bIns="0" rtlCol="0">
            <a:normAutofit/>
          </a:bodyPr>
          <a:lstStyle>
            <a:lvl1pPr marL="0" marR="0" lvl="0" indent="0" algn="l" defTabSz="914400" rtl="0" eaLnBrk="1" fontAlgn="auto" latinLnBrk="0" hangingPunct="1">
              <a:lnSpc>
                <a:spcPct val="130000"/>
              </a:lnSpc>
              <a:spcBef>
                <a:spcPct val="0"/>
              </a:spcBef>
              <a:spcAft>
                <a:spcPts val="1000"/>
              </a:spcAft>
              <a:buFont typeface="Arial" panose="020B0604020202020204" pitchFamily="34" charset="0"/>
              <a:buNone/>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8"/>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9"/>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custDataLst>
              <p:tags r:id="rId10"/>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7" name="灯片编号占位符 6"/>
          <p:cNvSpPr>
            <a:spLocks noGrp="1"/>
          </p:cNvSpPr>
          <p:nvPr>
            <p:ph type="sldNum" sz="quarter" idx="12"/>
            <p:custDataLst>
              <p:tags r:id="rId11"/>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FABC47A4-756D-490B-A52F-7D9E2C9FC05F}" type="slidenum">
              <a:rPr lang="zh-CN" altLang="en-US" smtClean="0"/>
            </a:fld>
            <a:endParaRPr lang="zh-CN" alt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a:off x="292800" y="141035"/>
            <a:ext cx="11791369" cy="6412765"/>
            <a:chOff x="292800" y="141035"/>
            <a:chExt cx="11791369" cy="6412765"/>
          </a:xfrm>
        </p:grpSpPr>
        <p:sp>
          <p:nvSpPr>
            <p:cNvPr id="14" name="矩形 13"/>
            <p:cNvSpPr/>
            <p:nvPr userDrawn="1">
              <p:custDataLst>
                <p:tags r:id="rId3"/>
              </p:custDataLst>
            </p:nvPr>
          </p:nvSpPr>
          <p:spPr>
            <a:xfrm>
              <a:off x="292800" y="304200"/>
              <a:ext cx="11606400" cy="62496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隶书" panose="02010509060101010101" pitchFamily="49" charset="-122"/>
              </a:endParaRPr>
            </a:p>
          </p:txBody>
        </p:sp>
        <p:grpSp>
          <p:nvGrpSpPr>
            <p:cNvPr id="15" name="组合 14"/>
            <p:cNvGrpSpPr/>
            <p:nvPr userDrawn="1">
              <p:custDataLst>
                <p:tags r:id="rId4"/>
              </p:custDataLst>
            </p:nvPr>
          </p:nvGrpSpPr>
          <p:grpSpPr>
            <a:xfrm>
              <a:off x="11310600" y="141035"/>
              <a:ext cx="773569" cy="391049"/>
              <a:chOff x="831851" y="1143000"/>
              <a:chExt cx="2768600" cy="1262063"/>
            </a:xfrm>
            <a:solidFill>
              <a:schemeClr val="accent1"/>
            </a:solidFill>
          </p:grpSpPr>
          <p:sp>
            <p:nvSpPr>
              <p:cNvPr id="16" name="Freeform 5"/>
              <p:cNvSpPr/>
              <p:nvPr>
                <p:custDataLst>
                  <p:tags r:id="rId5"/>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7" name="Freeform 6"/>
              <p:cNvSpPr/>
              <p:nvPr>
                <p:custDataLst>
                  <p:tags r:id="rId6"/>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9" name="Freeform 7"/>
              <p:cNvSpPr/>
              <p:nvPr>
                <p:custDataLst>
                  <p:tags r:id="rId7"/>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grpSp>
      <p:sp>
        <p:nvSpPr>
          <p:cNvPr id="2" name="竖排标题 1"/>
          <p:cNvSpPr>
            <a:spLocks noGrp="1"/>
          </p:cNvSpPr>
          <p:nvPr>
            <p:ph type="title" orient="vert"/>
            <p:custDataLst>
              <p:tags r:id="rId8"/>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ct val="0"/>
              </a:spcAft>
              <a:buNone/>
              <a:defRPr kumimoji="0" lang="zh-CN" altLang="en-US" sz="2400" b="1" i="0" u="none" strike="noStrike" kern="1200" cap="none" spc="20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10"/>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a:off x="292800" y="141035"/>
            <a:ext cx="11791369" cy="6412765"/>
            <a:chOff x="292800" y="141035"/>
            <a:chExt cx="11791369" cy="6412765"/>
          </a:xfrm>
        </p:grpSpPr>
        <p:sp>
          <p:nvSpPr>
            <p:cNvPr id="15" name="矩形 14"/>
            <p:cNvSpPr/>
            <p:nvPr userDrawn="1">
              <p:custDataLst>
                <p:tags r:id="rId3"/>
              </p:custDataLst>
            </p:nvPr>
          </p:nvSpPr>
          <p:spPr>
            <a:xfrm>
              <a:off x="292800" y="304200"/>
              <a:ext cx="11606400" cy="62496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隶书" panose="02010509060101010101" pitchFamily="49" charset="-122"/>
              </a:endParaRPr>
            </a:p>
          </p:txBody>
        </p:sp>
        <p:grpSp>
          <p:nvGrpSpPr>
            <p:cNvPr id="16" name="组合 15"/>
            <p:cNvGrpSpPr/>
            <p:nvPr userDrawn="1">
              <p:custDataLst>
                <p:tags r:id="rId4"/>
              </p:custDataLst>
            </p:nvPr>
          </p:nvGrpSpPr>
          <p:grpSpPr>
            <a:xfrm>
              <a:off x="11310600" y="141035"/>
              <a:ext cx="773569" cy="391049"/>
              <a:chOff x="831851" y="1143000"/>
              <a:chExt cx="2768600" cy="1262063"/>
            </a:xfrm>
            <a:solidFill>
              <a:schemeClr val="accent1"/>
            </a:solidFill>
          </p:grpSpPr>
          <p:sp>
            <p:nvSpPr>
              <p:cNvPr id="17" name="Freeform 5"/>
              <p:cNvSpPr/>
              <p:nvPr>
                <p:custDataLst>
                  <p:tags r:id="rId5"/>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8" name="Freeform 6"/>
              <p:cNvSpPr/>
              <p:nvPr>
                <p:custDataLst>
                  <p:tags r:id="rId6"/>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9" name="Freeform 7"/>
              <p:cNvSpPr/>
              <p:nvPr>
                <p:custDataLst>
                  <p:tags r:id="rId7"/>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grpSp>
      <p:sp>
        <p:nvSpPr>
          <p:cNvPr id="3" name="日期占位符 2"/>
          <p:cNvSpPr>
            <a:spLocks noGrp="1"/>
          </p:cNvSpPr>
          <p:nvPr>
            <p:ph type="dt" sz="half" idx="10"/>
            <p:custDataLst>
              <p:tags r:id="rId8"/>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3" name="图片 12"/>
          <p:cNvPicPr>
            <a:picLocks noChangeAspect="1"/>
          </p:cNvPicPr>
          <p:nvPr>
            <p:custDataLst>
              <p:tags r:id="rId2"/>
            </p:custDataLst>
          </p:nvPr>
        </p:nvPicPr>
        <p:blipFill>
          <a:blip r:embed="rId3"/>
          <a:stretch>
            <a:fillRect/>
          </a:stretch>
        </p:blipFill>
        <p:spPr>
          <a:xfrm>
            <a:off x="0" y="380"/>
            <a:ext cx="12192000" cy="6857239"/>
          </a:xfrm>
          <a:prstGeom prst="rect">
            <a:avLst/>
          </a:prstGeom>
        </p:spPr>
      </p:pic>
      <p:grpSp>
        <p:nvGrpSpPr>
          <p:cNvPr id="8" name="组合 7"/>
          <p:cNvGrpSpPr/>
          <p:nvPr>
            <p:custDataLst>
              <p:tags r:id="rId4"/>
            </p:custDataLst>
          </p:nvPr>
        </p:nvGrpSpPr>
        <p:grpSpPr>
          <a:xfrm flipH="1">
            <a:off x="8108373" y="2732826"/>
            <a:ext cx="940138" cy="475251"/>
            <a:chOff x="831851" y="1143000"/>
            <a:chExt cx="2768600" cy="1262063"/>
          </a:xfrm>
          <a:solidFill>
            <a:schemeClr val="accent1"/>
          </a:solidFill>
        </p:grpSpPr>
        <p:sp>
          <p:nvSpPr>
            <p:cNvPr id="9" name="Freeform 5"/>
            <p:cNvSpPr/>
            <p:nvPr>
              <p:custDataLst>
                <p:tags r:id="rId5"/>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0" name="Freeform 6"/>
            <p:cNvSpPr/>
            <p:nvPr>
              <p:custDataLst>
                <p:tags r:id="rId6"/>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1" name="Freeform 7"/>
            <p:cNvSpPr/>
            <p:nvPr>
              <p:custDataLst>
                <p:tags r:id="rId7"/>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sp>
        <p:nvSpPr>
          <p:cNvPr id="2" name="标题 1"/>
          <p:cNvSpPr>
            <a:spLocks noGrp="1"/>
          </p:cNvSpPr>
          <p:nvPr>
            <p:ph type="title" hasCustomPrompt="1"/>
            <p:custDataLst>
              <p:tags r:id="rId8"/>
            </p:custDataLst>
          </p:nvPr>
        </p:nvSpPr>
        <p:spPr>
          <a:xfrm>
            <a:off x="6096000" y="2565400"/>
            <a:ext cx="5441133" cy="1746828"/>
          </a:xfrm>
        </p:spPr>
        <p:txBody>
          <a:bodyPr anchor="b" anchorCtr="0">
            <a:normAutofit/>
          </a:bodyPr>
          <a:lstStyle>
            <a:lvl1pPr algn="r">
              <a:defRPr sz="7200" u="none" strike="noStrike" kern="1200" cap="none" spc="-20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stStyle>
          <a:p>
            <a:r>
              <a:rPr lang="zh-CN" altLang="en-US"/>
              <a:t>编辑标题</a:t>
            </a:r>
            <a:endParaRPr lang="zh-CN" altLang="en-US"/>
          </a:p>
        </p:txBody>
      </p:sp>
      <p:sp>
        <p:nvSpPr>
          <p:cNvPr id="3" name="日期占位符 2"/>
          <p:cNvSpPr>
            <a:spLocks noGrp="1"/>
          </p:cNvSpPr>
          <p:nvPr>
            <p:ph type="dt" sz="half" idx="10"/>
            <p:custDataLst>
              <p:tags r:id="rId9"/>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1"/>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
        <p:nvSpPr>
          <p:cNvPr id="14" name="文本占位符 13"/>
          <p:cNvSpPr>
            <a:spLocks noGrp="1"/>
          </p:cNvSpPr>
          <p:nvPr>
            <p:ph type="body" sz="quarter" idx="13" hasCustomPrompt="1"/>
            <p:custDataLst>
              <p:tags r:id="rId12"/>
            </p:custDataLst>
          </p:nvPr>
        </p:nvSpPr>
        <p:spPr>
          <a:xfrm>
            <a:off x="6101533" y="4454902"/>
            <a:ext cx="5435600" cy="1636713"/>
          </a:xfrm>
        </p:spPr>
        <p:txBody>
          <a:bodyPr/>
          <a:lstStyle>
            <a:lvl1pPr marL="0" indent="0" algn="r">
              <a:buNone/>
              <a:defRPr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defRPr>
            </a:lvl1pPr>
            <a:lvl2pPr marL="457200" indent="0">
              <a:buNone/>
              <a:defRPr/>
            </a:lvl2pPr>
          </a:lstStyle>
          <a:p>
            <a:pPr lvl="0"/>
            <a:r>
              <a:rPr lang="zh-CN" altLang="en-US"/>
              <a:t>单击此处编辑文本</a:t>
            </a:r>
            <a:endParaRPr lang="zh-CN" altLang="en-US"/>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11227257" y="243228"/>
            <a:ext cx="773569" cy="391049"/>
            <a:chOff x="831851" y="1143000"/>
            <a:chExt cx="2768600" cy="1262063"/>
          </a:xfrm>
          <a:solidFill>
            <a:schemeClr val="accent1"/>
          </a:solidFill>
        </p:grpSpPr>
        <p:sp>
          <p:nvSpPr>
            <p:cNvPr id="9"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0"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1"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sp>
        <p:nvSpPr>
          <p:cNvPr id="2" name="标题 1"/>
          <p:cNvSpPr>
            <a:spLocks noGrp="1"/>
          </p:cNvSpPr>
          <p:nvPr>
            <p:ph type="title"/>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2"/>
            </p:custDataLst>
          </p:nvPr>
        </p:nvSpPr>
        <p:spPr>
          <a:xfrm>
            <a:off x="292735" y="304165"/>
            <a:ext cx="11606530" cy="624967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隶书" panose="02010509060101010101" pitchFamily="49" charset="-122"/>
            </a:endParaRPr>
          </a:p>
        </p:txBody>
      </p:sp>
      <p:grpSp>
        <p:nvGrpSpPr>
          <p:cNvPr id="12" name="组合 11"/>
          <p:cNvGrpSpPr/>
          <p:nvPr>
            <p:custDataLst>
              <p:tags r:id="rId3"/>
            </p:custDataLst>
          </p:nvPr>
        </p:nvGrpSpPr>
        <p:grpSpPr>
          <a:xfrm>
            <a:off x="11310620" y="140970"/>
            <a:ext cx="773430" cy="391160"/>
            <a:chOff x="831851" y="1143000"/>
            <a:chExt cx="2768600" cy="1262063"/>
          </a:xfrm>
          <a:solidFill>
            <a:schemeClr val="accent1"/>
          </a:solidFill>
        </p:grpSpPr>
        <p:sp>
          <p:nvSpPr>
            <p:cNvPr id="13" name="Freeform 5"/>
            <p:cNvSpPr/>
            <p:nvPr>
              <p:custDataLst>
                <p:tags r:id="rId4"/>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4" name="Freeform 6"/>
            <p:cNvSpPr/>
            <p:nvPr>
              <p:custDataLst>
                <p:tags r:id="rId5"/>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5" name="Freeform 7"/>
            <p:cNvSpPr/>
            <p:nvPr>
              <p:custDataLst>
                <p:tags r:id="rId6"/>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sp>
        <p:nvSpPr>
          <p:cNvPr id="2" name="标题 1"/>
          <p:cNvSpPr>
            <a:spLocks noGrp="1"/>
          </p:cNvSpPr>
          <p:nvPr>
            <p:ph type="title" hasCustomPrompt="1"/>
            <p:custDataLst>
              <p:tags r:id="rId7"/>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a:t>单击此处编辑标题</a:t>
            </a:r>
            <a:endParaRPr lang="zh-CN" altLang="en-US"/>
          </a:p>
        </p:txBody>
      </p:sp>
      <p:sp>
        <p:nvSpPr>
          <p:cNvPr id="7" name="内容占位符 6"/>
          <p:cNvSpPr>
            <a:spLocks noGrp="1"/>
          </p:cNvSpPr>
          <p:nvPr>
            <p:ph sz="quarter" idx="13"/>
            <p:custDataLst>
              <p:tags r:id="rId8"/>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custDataLst>
              <p:tags r:id="rId9"/>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p:custDataLst>
              <p:tags r:id="rId2"/>
            </p:custDataLst>
          </p:nvPr>
        </p:nvSpPr>
        <p:spPr>
          <a:xfrm>
            <a:off x="-12700" y="0"/>
            <a:ext cx="4823460" cy="6866255"/>
          </a:xfrm>
          <a:prstGeom prst="rect">
            <a:avLst/>
          </a:prstGeom>
          <a:solidFill>
            <a:schemeClr val="tx2">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隶书" panose="02010509060101010101" pitchFamily="49" charset="-122"/>
              <a:sym typeface="+mn-ea"/>
            </a:endParaRPr>
          </a:p>
        </p:txBody>
      </p:sp>
      <p:sp>
        <p:nvSpPr>
          <p:cNvPr id="2" name="标题 1"/>
          <p:cNvSpPr>
            <a:spLocks noGrp="1"/>
          </p:cNvSpPr>
          <p:nvPr>
            <p:ph type="title" hasCustomPrompt="1"/>
            <p:custDataLst>
              <p:tags r:id="rId3"/>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a:t>单击编辑标题</a:t>
            </a:r>
            <a:endParaRPr lang="zh-CN" altLang="en-US"/>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grpSp>
        <p:nvGrpSpPr>
          <p:cNvPr id="13" name="组合 12"/>
          <p:cNvGrpSpPr/>
          <p:nvPr>
            <p:custDataLst>
              <p:tags r:id="rId9"/>
            </p:custDataLst>
          </p:nvPr>
        </p:nvGrpSpPr>
        <p:grpSpPr>
          <a:xfrm>
            <a:off x="196415" y="140740"/>
            <a:ext cx="773569" cy="391049"/>
            <a:chOff x="831851" y="1143000"/>
            <a:chExt cx="2768600" cy="1262063"/>
          </a:xfrm>
          <a:solidFill>
            <a:schemeClr val="accent1"/>
          </a:solidFill>
        </p:grpSpPr>
        <p:sp>
          <p:nvSpPr>
            <p:cNvPr id="14" name="Freeform 5"/>
            <p:cNvSpPr/>
            <p:nvPr>
              <p:custDataLst>
                <p:tags r:id="rId10"/>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5" name="Freeform 6"/>
            <p:cNvSpPr/>
            <p:nvPr>
              <p:custDataLst>
                <p:tags r:id="rId11"/>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6" name="Freeform 7"/>
            <p:cNvSpPr/>
            <p:nvPr>
              <p:custDataLst>
                <p:tags r:id="rId12"/>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2664000"/>
          </a:xfrm>
          <a:prstGeom prst="rect">
            <a:avLst/>
          </a:prstGeom>
          <a:solidFill>
            <a:schemeClr val="tx2">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隶书" panose="02010509060101010101" pitchFamily="49" charset="-122"/>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a:t>单击此处编辑母版文本样式</a:t>
            </a:r>
            <a:endParaRPr lang="zh-CN" altLang="en-US"/>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grpSp>
        <p:nvGrpSpPr>
          <p:cNvPr id="14" name="组合 13"/>
          <p:cNvGrpSpPr/>
          <p:nvPr>
            <p:custDataLst>
              <p:tags r:id="rId9"/>
            </p:custDataLst>
          </p:nvPr>
        </p:nvGrpSpPr>
        <p:grpSpPr>
          <a:xfrm>
            <a:off x="11310600" y="141035"/>
            <a:ext cx="773569" cy="391049"/>
            <a:chOff x="831851" y="1143000"/>
            <a:chExt cx="2768600" cy="1262063"/>
          </a:xfrm>
          <a:solidFill>
            <a:schemeClr val="accent1"/>
          </a:solidFill>
        </p:grpSpPr>
        <p:sp>
          <p:nvSpPr>
            <p:cNvPr id="15" name="Freeform 5"/>
            <p:cNvSpPr/>
            <p:nvPr>
              <p:custDataLst>
                <p:tags r:id="rId10"/>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6" name="Freeform 6"/>
            <p:cNvSpPr/>
            <p:nvPr>
              <p:custDataLst>
                <p:tags r:id="rId11"/>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7" name="Freeform 7"/>
            <p:cNvSpPr/>
            <p:nvPr>
              <p:custDataLst>
                <p:tags r:id="rId12"/>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p:custDataLst>
              <p:tags r:id="rId2"/>
            </p:custDataLst>
          </p:nvPr>
        </p:nvSpPr>
        <p:spPr>
          <a:xfrm>
            <a:off x="0" y="5029201"/>
            <a:ext cx="12192000" cy="1828799"/>
          </a:xfrm>
          <a:prstGeom prst="rect">
            <a:avLst/>
          </a:prstGeom>
          <a:solidFill>
            <a:schemeClr val="tx2">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隶书" panose="02010509060101010101" pitchFamily="49" charset="-122"/>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a:t>单击此处编辑母版文本样式</a:t>
            </a:r>
            <a:endParaRPr lang="zh-CN" altLang="en-US"/>
          </a:p>
        </p:txBody>
      </p:sp>
      <p:grpSp>
        <p:nvGrpSpPr>
          <p:cNvPr id="13" name="组合 12"/>
          <p:cNvGrpSpPr/>
          <p:nvPr>
            <p:custDataLst>
              <p:tags r:id="rId9"/>
            </p:custDataLst>
          </p:nvPr>
        </p:nvGrpSpPr>
        <p:grpSpPr>
          <a:xfrm>
            <a:off x="11310600" y="141035"/>
            <a:ext cx="773569" cy="391049"/>
            <a:chOff x="831851" y="1143000"/>
            <a:chExt cx="2768600" cy="1262063"/>
          </a:xfrm>
          <a:solidFill>
            <a:schemeClr val="accent1"/>
          </a:solidFill>
        </p:grpSpPr>
        <p:sp>
          <p:nvSpPr>
            <p:cNvPr id="14" name="Freeform 5"/>
            <p:cNvSpPr/>
            <p:nvPr>
              <p:custDataLst>
                <p:tags r:id="rId10"/>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5" name="Freeform 6"/>
            <p:cNvSpPr/>
            <p:nvPr>
              <p:custDataLst>
                <p:tags r:id="rId11"/>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6" name="Freeform 7"/>
            <p:cNvSpPr/>
            <p:nvPr>
              <p:custDataLst>
                <p:tags r:id="rId12"/>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914400"/>
          </a:xfrm>
          <a:prstGeom prst="rect">
            <a:avLst/>
          </a:prstGeom>
          <a:solidFill>
            <a:schemeClr val="tx2">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隶书" panose="02010509060101010101" pitchFamily="49" charset="-122"/>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a:t>单击此处编辑母版文本样式</a:t>
            </a:r>
            <a:endParaRPr lang="zh-CN" altLang="en-US"/>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a:t>单击此处编辑母版文本样式</a:t>
            </a:r>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6" name="组合 15"/>
          <p:cNvGrpSpPr/>
          <p:nvPr>
            <p:custDataLst>
              <p:tags r:id="rId2"/>
            </p:custDataLst>
          </p:nvPr>
        </p:nvGrpSpPr>
        <p:grpSpPr>
          <a:xfrm>
            <a:off x="11310600" y="141035"/>
            <a:ext cx="773569" cy="391049"/>
            <a:chOff x="831851" y="1143000"/>
            <a:chExt cx="2768600" cy="1262063"/>
          </a:xfrm>
          <a:solidFill>
            <a:schemeClr val="accent1"/>
          </a:solidFill>
        </p:grpSpPr>
        <p:sp>
          <p:nvSpPr>
            <p:cNvPr id="17"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8"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9"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7"/>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ct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4" name="内容占位符 3"/>
          <p:cNvSpPr>
            <a:spLocks noGrp="1"/>
          </p:cNvSpPr>
          <p:nvPr>
            <p:ph sz="half" idx="2"/>
            <p:custDataLst>
              <p:tags r:id="rId8"/>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5" name="文本占位符 4"/>
          <p:cNvSpPr>
            <a:spLocks noGrp="1"/>
          </p:cNvSpPr>
          <p:nvPr>
            <p:ph type="body" sz="quarter" idx="3" hasCustomPrompt="1"/>
            <p:custDataLst>
              <p:tags r:id="rId9"/>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ct val="0"/>
              </a:spcBef>
              <a:spcAft>
                <a:spcPct val="0"/>
              </a:spcAft>
              <a:buFont typeface="Arial" panose="020B0604020202020204" pitchFamily="34" charset="0"/>
              <a:buNone/>
              <a:defRPr kumimoji="0" lang="zh-CN" altLang="en-US" sz="2000" b="0" i="0" u="none" strike="noStrike" kern="1200" cap="none" spc="20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0"/>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7" name="日期占位符 6"/>
          <p:cNvSpPr>
            <a:spLocks noGrp="1"/>
          </p:cNvSpPr>
          <p:nvPr>
            <p:ph type="dt" sz="half" idx="10"/>
            <p:custDataLst>
              <p:tags r:id="rId11"/>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2"/>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9" name="灯片编号占位符 8"/>
          <p:cNvSpPr>
            <a:spLocks noGrp="1"/>
          </p:cNvSpPr>
          <p:nvPr>
            <p:ph type="sldNum" sz="quarter" idx="12"/>
            <p:custDataLst>
              <p:tags r:id="rId13"/>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p:custDataLst>
              <p:tags r:id="rId2"/>
            </p:custDataLst>
          </p:nvPr>
        </p:nvSpPr>
        <p:spPr>
          <a:xfrm>
            <a:off x="0" y="959224"/>
            <a:ext cx="12192000" cy="4939553"/>
          </a:xfrm>
          <a:prstGeom prst="rect">
            <a:avLst/>
          </a:prstGeom>
          <a:solidFill>
            <a:schemeClr val="tx2">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隶书" panose="02010509060101010101" pitchFamily="49" charset="-122"/>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lIns="90000" tIns="46800" rIns="90000" bIns="0" anchor="b">
            <a:normAutofit/>
          </a:bodyPr>
          <a:lstStyle>
            <a:lvl1pPr algn="ctr">
              <a:defRPr sz="60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a:t>单击此处编辑标题</a:t>
            </a:r>
            <a:endParaRPr lang="zh-CN" altLang="en-US"/>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sz="quarter" idx="13"/>
            <p:custDataLst>
              <p:tags r:id="rId7"/>
            </p:custDataLst>
          </p:nvPr>
        </p:nvSpPr>
        <p:spPr>
          <a:xfrm>
            <a:off x="1522413" y="3862800"/>
            <a:ext cx="9144000" cy="1656000"/>
          </a:xfrm>
        </p:spPr>
        <p:txBody>
          <a:bodyPr lIns="90000" tIns="0" rIns="90000" bIns="46800"/>
          <a:lstStyle>
            <a:lvl1pPr algn="ct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a:t>单击此处编辑母版文本样式</a:t>
            </a:r>
            <a:endParaRPr lang="zh-CN" alt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spd="med">
    <p:random/>
    <p:sndAc>
      <p:stSnd>
        <p:snd r:embed="rId2" name="微信消息.wav"/>
      </p:stSnd>
    </p:sndAc>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12" name="组合 11"/>
          <p:cNvGrpSpPr/>
          <p:nvPr>
            <p:custDataLst>
              <p:tags r:id="rId2"/>
            </p:custDataLst>
          </p:nvPr>
        </p:nvGrpSpPr>
        <p:grpSpPr>
          <a:xfrm>
            <a:off x="11310600" y="141035"/>
            <a:ext cx="773569" cy="391049"/>
            <a:chOff x="831851" y="1143000"/>
            <a:chExt cx="2768600" cy="1262063"/>
          </a:xfrm>
          <a:solidFill>
            <a:schemeClr val="accent1"/>
          </a:solidFill>
        </p:grpSpPr>
        <p:sp>
          <p:nvSpPr>
            <p:cNvPr id="13"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6"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7"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sp>
        <p:nvSpPr>
          <p:cNvPr id="2" name="标题 1"/>
          <p:cNvSpPr>
            <a:spLocks noGrp="1"/>
          </p:cNvSpPr>
          <p:nvPr>
            <p:ph type="title"/>
            <p:custDataLst>
              <p:tags r:id="rId6"/>
            </p:custDataLst>
          </p:nvPr>
        </p:nvSpPr>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baseline="0">
                <a:latin typeface="Arial" panose="020B0604020202020204" pitchFamily="34" charset="0"/>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grpSp>
        <p:nvGrpSpPr>
          <p:cNvPr id="18" name="组合 17"/>
          <p:cNvGrpSpPr/>
          <p:nvPr>
            <p:custDataLst>
              <p:tags r:id="rId2"/>
            </p:custDataLst>
          </p:nvPr>
        </p:nvGrpSpPr>
        <p:grpSpPr>
          <a:xfrm>
            <a:off x="11310600" y="141035"/>
            <a:ext cx="773569" cy="391049"/>
            <a:chOff x="831851" y="1143000"/>
            <a:chExt cx="2768600" cy="1262063"/>
          </a:xfrm>
          <a:solidFill>
            <a:schemeClr val="accent1"/>
          </a:solidFill>
        </p:grpSpPr>
        <p:sp>
          <p:nvSpPr>
            <p:cNvPr id="19" name="Freeform 5"/>
            <p:cNvSpPr/>
            <p:nvPr>
              <p:custDataLst>
                <p:tags r:id="rId3"/>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20" name="Freeform 6"/>
            <p:cNvSpPr/>
            <p:nvPr>
              <p:custDataLst>
                <p:tags r:id="rId4"/>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21" name="Freeform 7"/>
            <p:cNvSpPr/>
            <p:nvPr>
              <p:custDataLst>
                <p:tags r:id="rId5"/>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sp>
        <p:nvSpPr>
          <p:cNvPr id="2" name="标题 1"/>
          <p:cNvSpPr>
            <a:spLocks noGrp="1"/>
          </p:cNvSpPr>
          <p:nvPr>
            <p:ph type="title"/>
            <p:custDataLst>
              <p:tags r:id="rId6"/>
            </p:custDataLst>
          </p:nvPr>
        </p:nvSpPr>
        <p:spPr>
          <a:xfrm>
            <a:off x="669930"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7"/>
            </p:custDataLst>
          </p:nvPr>
        </p:nvSpPr>
        <p:spPr>
          <a:xfrm>
            <a:off x="669930" y="952508"/>
            <a:ext cx="5283242" cy="5388907"/>
          </a:xfrm>
        </p:spPr>
        <p:txBody>
          <a:bodyPr vert="horz" lIns="101600" tIns="0" rIns="82550" bIns="0" rtlCol="0">
            <a:normAutofit/>
          </a:bodyPr>
          <a:lstStyle>
            <a:lvl1pPr marL="0" marR="0" lvl="0" indent="0" algn="l" defTabSz="914400" rtl="0" eaLnBrk="1" fontAlgn="auto" latinLnBrk="0" hangingPunct="1">
              <a:lnSpc>
                <a:spcPct val="130000"/>
              </a:lnSpc>
              <a:spcBef>
                <a:spcPct val="0"/>
              </a:spcBef>
              <a:spcAft>
                <a:spcPts val="1000"/>
              </a:spcAft>
              <a:buFont typeface="Arial" panose="020B0604020202020204" pitchFamily="34" charset="0"/>
              <a:buNone/>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8"/>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9"/>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custDataLst>
              <p:tags r:id="rId10"/>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7" name="灯片编号占位符 6"/>
          <p:cNvSpPr>
            <a:spLocks noGrp="1"/>
          </p:cNvSpPr>
          <p:nvPr>
            <p:ph type="sldNum" sz="quarter" idx="12"/>
            <p:custDataLst>
              <p:tags r:id="rId11"/>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FABC47A4-756D-490B-A52F-7D9E2C9FC05F}" type="slidenum">
              <a:rPr lang="zh-CN" altLang="en-US" smtClean="0"/>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a:off x="292800" y="141035"/>
            <a:ext cx="11791369" cy="6412765"/>
            <a:chOff x="292800" y="141035"/>
            <a:chExt cx="11791369" cy="6412765"/>
          </a:xfrm>
        </p:grpSpPr>
        <p:sp>
          <p:nvSpPr>
            <p:cNvPr id="14" name="矩形 13"/>
            <p:cNvSpPr/>
            <p:nvPr userDrawn="1">
              <p:custDataLst>
                <p:tags r:id="rId3"/>
              </p:custDataLst>
            </p:nvPr>
          </p:nvSpPr>
          <p:spPr>
            <a:xfrm>
              <a:off x="292800" y="304200"/>
              <a:ext cx="11606400" cy="62496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隶书" panose="02010509060101010101" pitchFamily="49" charset="-122"/>
              </a:endParaRPr>
            </a:p>
          </p:txBody>
        </p:sp>
        <p:grpSp>
          <p:nvGrpSpPr>
            <p:cNvPr id="15" name="组合 14"/>
            <p:cNvGrpSpPr/>
            <p:nvPr userDrawn="1">
              <p:custDataLst>
                <p:tags r:id="rId4"/>
              </p:custDataLst>
            </p:nvPr>
          </p:nvGrpSpPr>
          <p:grpSpPr>
            <a:xfrm>
              <a:off x="11310600" y="141035"/>
              <a:ext cx="773569" cy="391049"/>
              <a:chOff x="831851" y="1143000"/>
              <a:chExt cx="2768600" cy="1262063"/>
            </a:xfrm>
            <a:solidFill>
              <a:schemeClr val="accent1"/>
            </a:solidFill>
          </p:grpSpPr>
          <p:sp>
            <p:nvSpPr>
              <p:cNvPr id="16" name="Freeform 5"/>
              <p:cNvSpPr/>
              <p:nvPr>
                <p:custDataLst>
                  <p:tags r:id="rId5"/>
                </p:custDataLst>
              </p:nvPr>
            </p:nvSpPr>
            <p:spPr bwMode="auto">
              <a:xfrm>
                <a:off x="936626" y="1143000"/>
                <a:ext cx="2663825" cy="1262063"/>
              </a:xfrm>
              <a:custGeom>
                <a:avLst/>
                <a:gdLst>
                  <a:gd name="T0" fmla="*/ 99 w 179"/>
                  <a:gd name="T1" fmla="*/ 37 h 83"/>
                  <a:gd name="T2" fmla="*/ 124 w 179"/>
                  <a:gd name="T3" fmla="*/ 39 h 83"/>
                  <a:gd name="T4" fmla="*/ 133 w 179"/>
                  <a:gd name="T5" fmla="*/ 51 h 83"/>
                  <a:gd name="T6" fmla="*/ 121 w 179"/>
                  <a:gd name="T7" fmla="*/ 57 h 83"/>
                  <a:gd name="T8" fmla="*/ 80 w 179"/>
                  <a:gd name="T9" fmla="*/ 76 h 83"/>
                  <a:gd name="T10" fmla="*/ 122 w 179"/>
                  <a:gd name="T11" fmla="*/ 68 h 83"/>
                  <a:gd name="T12" fmla="*/ 142 w 179"/>
                  <a:gd name="T13" fmla="*/ 59 h 83"/>
                  <a:gd name="T14" fmla="*/ 154 w 179"/>
                  <a:gd name="T15" fmla="*/ 72 h 83"/>
                  <a:gd name="T16" fmla="*/ 142 w 179"/>
                  <a:gd name="T17" fmla="*/ 70 h 83"/>
                  <a:gd name="T18" fmla="*/ 158 w 179"/>
                  <a:gd name="T19" fmla="*/ 82 h 83"/>
                  <a:gd name="T20" fmla="*/ 168 w 179"/>
                  <a:gd name="T21" fmla="*/ 61 h 83"/>
                  <a:gd name="T22" fmla="*/ 157 w 179"/>
                  <a:gd name="T23" fmla="*/ 46 h 83"/>
                  <a:gd name="T24" fmla="*/ 145 w 179"/>
                  <a:gd name="T25" fmla="*/ 49 h 83"/>
                  <a:gd name="T26" fmla="*/ 134 w 179"/>
                  <a:gd name="T27" fmla="*/ 41 h 83"/>
                  <a:gd name="T28" fmla="*/ 145 w 179"/>
                  <a:gd name="T29" fmla="*/ 34 h 83"/>
                  <a:gd name="T30" fmla="*/ 136 w 179"/>
                  <a:gd name="T31" fmla="*/ 41 h 83"/>
                  <a:gd name="T32" fmla="*/ 153 w 179"/>
                  <a:gd name="T33" fmla="*/ 44 h 83"/>
                  <a:gd name="T34" fmla="*/ 146 w 179"/>
                  <a:gd name="T35" fmla="*/ 29 h 83"/>
                  <a:gd name="T36" fmla="*/ 130 w 179"/>
                  <a:gd name="T37" fmla="*/ 16 h 83"/>
                  <a:gd name="T38" fmla="*/ 102 w 179"/>
                  <a:gd name="T39" fmla="*/ 11 h 83"/>
                  <a:gd name="T40" fmla="*/ 86 w 179"/>
                  <a:gd name="T41" fmla="*/ 17 h 83"/>
                  <a:gd name="T42" fmla="*/ 94 w 179"/>
                  <a:gd name="T43" fmla="*/ 30 h 83"/>
                  <a:gd name="T44" fmla="*/ 95 w 179"/>
                  <a:gd name="T45" fmla="*/ 18 h 83"/>
                  <a:gd name="T46" fmla="*/ 101 w 179"/>
                  <a:gd name="T47" fmla="*/ 28 h 83"/>
                  <a:gd name="T48" fmla="*/ 92 w 179"/>
                  <a:gd name="T49" fmla="*/ 32 h 83"/>
                  <a:gd name="T50" fmla="*/ 84 w 179"/>
                  <a:gd name="T51" fmla="*/ 22 h 83"/>
                  <a:gd name="T52" fmla="*/ 72 w 179"/>
                  <a:gd name="T53" fmla="*/ 19 h 83"/>
                  <a:gd name="T54" fmla="*/ 58 w 179"/>
                  <a:gd name="T55" fmla="*/ 32 h 83"/>
                  <a:gd name="T56" fmla="*/ 51 w 179"/>
                  <a:gd name="T57" fmla="*/ 47 h 83"/>
                  <a:gd name="T58" fmla="*/ 65 w 179"/>
                  <a:gd name="T59" fmla="*/ 45 h 83"/>
                  <a:gd name="T60" fmla="*/ 58 w 179"/>
                  <a:gd name="T61" fmla="*/ 39 h 83"/>
                  <a:gd name="T62" fmla="*/ 56 w 179"/>
                  <a:gd name="T63" fmla="*/ 44 h 83"/>
                  <a:gd name="T64" fmla="*/ 57 w 179"/>
                  <a:gd name="T65" fmla="*/ 37 h 83"/>
                  <a:gd name="T66" fmla="*/ 68 w 179"/>
                  <a:gd name="T67" fmla="*/ 43 h 83"/>
                  <a:gd name="T68" fmla="*/ 59 w 179"/>
                  <a:gd name="T69" fmla="*/ 52 h 83"/>
                  <a:gd name="T70" fmla="*/ 42 w 179"/>
                  <a:gd name="T71" fmla="*/ 44 h 83"/>
                  <a:gd name="T72" fmla="*/ 18 w 179"/>
                  <a:gd name="T73" fmla="*/ 48 h 83"/>
                  <a:gd name="T74" fmla="*/ 0 w 179"/>
                  <a:gd name="T75" fmla="*/ 58 h 83"/>
                  <a:gd name="T76" fmla="*/ 31 w 179"/>
                  <a:gd name="T77" fmla="*/ 48 h 83"/>
                  <a:gd name="T78" fmla="*/ 51 w 179"/>
                  <a:gd name="T79" fmla="*/ 56 h 83"/>
                  <a:gd name="T80" fmla="*/ 83 w 179"/>
                  <a:gd name="T81" fmla="*/ 58 h 83"/>
                  <a:gd name="T82" fmla="*/ 83 w 179"/>
                  <a:gd name="T83" fmla="*/ 39 h 83"/>
                  <a:gd name="T84" fmla="*/ 99 w 179"/>
                  <a:gd name="T8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83">
                    <a:moveTo>
                      <a:pt x="99" y="37"/>
                    </a:moveTo>
                    <a:cubicBezTo>
                      <a:pt x="104" y="25"/>
                      <a:pt x="122" y="29"/>
                      <a:pt x="124" y="39"/>
                    </a:cubicBezTo>
                    <a:cubicBezTo>
                      <a:pt x="131" y="40"/>
                      <a:pt x="133" y="47"/>
                      <a:pt x="133" y="51"/>
                    </a:cubicBezTo>
                    <a:cubicBezTo>
                      <a:pt x="132" y="56"/>
                      <a:pt x="126" y="60"/>
                      <a:pt x="121" y="57"/>
                    </a:cubicBezTo>
                    <a:cubicBezTo>
                      <a:pt x="113" y="73"/>
                      <a:pt x="100" y="76"/>
                      <a:pt x="80" y="76"/>
                    </a:cubicBezTo>
                    <a:cubicBezTo>
                      <a:pt x="104" y="81"/>
                      <a:pt x="113" y="77"/>
                      <a:pt x="122" y="68"/>
                    </a:cubicBezTo>
                    <a:cubicBezTo>
                      <a:pt x="128" y="62"/>
                      <a:pt x="137" y="59"/>
                      <a:pt x="142" y="59"/>
                    </a:cubicBezTo>
                    <a:cubicBezTo>
                      <a:pt x="152" y="60"/>
                      <a:pt x="160" y="65"/>
                      <a:pt x="154" y="72"/>
                    </a:cubicBezTo>
                    <a:cubicBezTo>
                      <a:pt x="158" y="61"/>
                      <a:pt x="143" y="62"/>
                      <a:pt x="142" y="70"/>
                    </a:cubicBezTo>
                    <a:cubicBezTo>
                      <a:pt x="141" y="78"/>
                      <a:pt x="149" y="83"/>
                      <a:pt x="158" y="82"/>
                    </a:cubicBezTo>
                    <a:cubicBezTo>
                      <a:pt x="170" y="81"/>
                      <a:pt x="171" y="66"/>
                      <a:pt x="168" y="61"/>
                    </a:cubicBezTo>
                    <a:cubicBezTo>
                      <a:pt x="179" y="52"/>
                      <a:pt x="163" y="41"/>
                      <a:pt x="157" y="46"/>
                    </a:cubicBezTo>
                    <a:cubicBezTo>
                      <a:pt x="153" y="50"/>
                      <a:pt x="148" y="50"/>
                      <a:pt x="145" y="49"/>
                    </a:cubicBezTo>
                    <a:cubicBezTo>
                      <a:pt x="140" y="49"/>
                      <a:pt x="134" y="46"/>
                      <a:pt x="134" y="41"/>
                    </a:cubicBezTo>
                    <a:cubicBezTo>
                      <a:pt x="134" y="31"/>
                      <a:pt x="143" y="31"/>
                      <a:pt x="145" y="34"/>
                    </a:cubicBezTo>
                    <a:cubicBezTo>
                      <a:pt x="141" y="33"/>
                      <a:pt x="136" y="35"/>
                      <a:pt x="136" y="41"/>
                    </a:cubicBezTo>
                    <a:cubicBezTo>
                      <a:pt x="136" y="47"/>
                      <a:pt x="150" y="50"/>
                      <a:pt x="153" y="44"/>
                    </a:cubicBezTo>
                    <a:cubicBezTo>
                      <a:pt x="156" y="39"/>
                      <a:pt x="156" y="31"/>
                      <a:pt x="146" y="29"/>
                    </a:cubicBezTo>
                    <a:cubicBezTo>
                      <a:pt x="150" y="22"/>
                      <a:pt x="140" y="12"/>
                      <a:pt x="130" y="16"/>
                    </a:cubicBezTo>
                    <a:cubicBezTo>
                      <a:pt x="127" y="6"/>
                      <a:pt x="111" y="0"/>
                      <a:pt x="102" y="11"/>
                    </a:cubicBezTo>
                    <a:cubicBezTo>
                      <a:pt x="96" y="7"/>
                      <a:pt x="89" y="8"/>
                      <a:pt x="86" y="17"/>
                    </a:cubicBezTo>
                    <a:cubicBezTo>
                      <a:pt x="84" y="25"/>
                      <a:pt x="88" y="30"/>
                      <a:pt x="94" y="30"/>
                    </a:cubicBezTo>
                    <a:cubicBezTo>
                      <a:pt x="99" y="30"/>
                      <a:pt x="104" y="22"/>
                      <a:pt x="95" y="18"/>
                    </a:cubicBezTo>
                    <a:cubicBezTo>
                      <a:pt x="101" y="18"/>
                      <a:pt x="104" y="23"/>
                      <a:pt x="101" y="28"/>
                    </a:cubicBezTo>
                    <a:cubicBezTo>
                      <a:pt x="100" y="30"/>
                      <a:pt x="97" y="33"/>
                      <a:pt x="92" y="32"/>
                    </a:cubicBezTo>
                    <a:cubicBezTo>
                      <a:pt x="86" y="31"/>
                      <a:pt x="84" y="27"/>
                      <a:pt x="84" y="22"/>
                    </a:cubicBezTo>
                    <a:cubicBezTo>
                      <a:pt x="83" y="12"/>
                      <a:pt x="73" y="15"/>
                      <a:pt x="72" y="19"/>
                    </a:cubicBezTo>
                    <a:cubicBezTo>
                      <a:pt x="63" y="15"/>
                      <a:pt x="54" y="21"/>
                      <a:pt x="58" y="32"/>
                    </a:cubicBezTo>
                    <a:cubicBezTo>
                      <a:pt x="48" y="31"/>
                      <a:pt x="44" y="43"/>
                      <a:pt x="51" y="47"/>
                    </a:cubicBezTo>
                    <a:cubicBezTo>
                      <a:pt x="58" y="52"/>
                      <a:pt x="64" y="49"/>
                      <a:pt x="65" y="45"/>
                    </a:cubicBezTo>
                    <a:cubicBezTo>
                      <a:pt x="66" y="39"/>
                      <a:pt x="62" y="37"/>
                      <a:pt x="58" y="39"/>
                    </a:cubicBezTo>
                    <a:cubicBezTo>
                      <a:pt x="56" y="40"/>
                      <a:pt x="55" y="42"/>
                      <a:pt x="56" y="44"/>
                    </a:cubicBezTo>
                    <a:cubicBezTo>
                      <a:pt x="53" y="44"/>
                      <a:pt x="53" y="40"/>
                      <a:pt x="57" y="37"/>
                    </a:cubicBezTo>
                    <a:cubicBezTo>
                      <a:pt x="60" y="34"/>
                      <a:pt x="68" y="38"/>
                      <a:pt x="68" y="43"/>
                    </a:cubicBezTo>
                    <a:cubicBezTo>
                      <a:pt x="68" y="48"/>
                      <a:pt x="65" y="52"/>
                      <a:pt x="59" y="52"/>
                    </a:cubicBezTo>
                    <a:cubicBezTo>
                      <a:pt x="49" y="52"/>
                      <a:pt x="48" y="46"/>
                      <a:pt x="42" y="44"/>
                    </a:cubicBezTo>
                    <a:cubicBezTo>
                      <a:pt x="34" y="41"/>
                      <a:pt x="24" y="41"/>
                      <a:pt x="18" y="48"/>
                    </a:cubicBezTo>
                    <a:cubicBezTo>
                      <a:pt x="13" y="53"/>
                      <a:pt x="7" y="56"/>
                      <a:pt x="0" y="58"/>
                    </a:cubicBezTo>
                    <a:cubicBezTo>
                      <a:pt x="12" y="60"/>
                      <a:pt x="20" y="49"/>
                      <a:pt x="31" y="48"/>
                    </a:cubicBezTo>
                    <a:cubicBezTo>
                      <a:pt x="38" y="47"/>
                      <a:pt x="44" y="50"/>
                      <a:pt x="51" y="56"/>
                    </a:cubicBezTo>
                    <a:cubicBezTo>
                      <a:pt x="59" y="62"/>
                      <a:pt x="71" y="66"/>
                      <a:pt x="83" y="58"/>
                    </a:cubicBezTo>
                    <a:cubicBezTo>
                      <a:pt x="74" y="53"/>
                      <a:pt x="79" y="44"/>
                      <a:pt x="83" y="39"/>
                    </a:cubicBezTo>
                    <a:cubicBezTo>
                      <a:pt x="86" y="36"/>
                      <a:pt x="93" y="33"/>
                      <a:pt x="99" y="3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7" name="Freeform 6"/>
              <p:cNvSpPr/>
              <p:nvPr>
                <p:custDataLst>
                  <p:tags r:id="rId6"/>
                </p:custDataLst>
              </p:nvPr>
            </p:nvSpPr>
            <p:spPr bwMode="auto">
              <a:xfrm>
                <a:off x="831851" y="1538288"/>
                <a:ext cx="2054225" cy="746125"/>
              </a:xfrm>
              <a:custGeom>
                <a:avLst/>
                <a:gdLst>
                  <a:gd name="T0" fmla="*/ 127 w 138"/>
                  <a:gd name="T1" fmla="*/ 27 h 49"/>
                  <a:gd name="T2" fmla="*/ 136 w 138"/>
                  <a:gd name="T3" fmla="*/ 26 h 49"/>
                  <a:gd name="T4" fmla="*/ 129 w 138"/>
                  <a:gd name="T5" fmla="*/ 15 h 49"/>
                  <a:gd name="T6" fmla="*/ 106 w 138"/>
                  <a:gd name="T7" fmla="*/ 13 h 49"/>
                  <a:gd name="T8" fmla="*/ 88 w 138"/>
                  <a:gd name="T9" fmla="*/ 23 h 49"/>
                  <a:gd name="T10" fmla="*/ 100 w 138"/>
                  <a:gd name="T11" fmla="*/ 30 h 49"/>
                  <a:gd name="T12" fmla="*/ 98 w 138"/>
                  <a:gd name="T13" fmla="*/ 23 h 49"/>
                  <a:gd name="T14" fmla="*/ 94 w 138"/>
                  <a:gd name="T15" fmla="*/ 27 h 49"/>
                  <a:gd name="T16" fmla="*/ 97 w 138"/>
                  <a:gd name="T17" fmla="*/ 20 h 49"/>
                  <a:gd name="T18" fmla="*/ 103 w 138"/>
                  <a:gd name="T19" fmla="*/ 30 h 49"/>
                  <a:gd name="T20" fmla="*/ 91 w 138"/>
                  <a:gd name="T21" fmla="*/ 34 h 49"/>
                  <a:gd name="T22" fmla="*/ 75 w 138"/>
                  <a:gd name="T23" fmla="*/ 39 h 49"/>
                  <a:gd name="T24" fmla="*/ 53 w 138"/>
                  <a:gd name="T25" fmla="*/ 29 h 49"/>
                  <a:gd name="T26" fmla="*/ 30 w 138"/>
                  <a:gd name="T27" fmla="*/ 26 h 49"/>
                  <a:gd name="T28" fmla="*/ 0 w 138"/>
                  <a:gd name="T29" fmla="*/ 33 h 49"/>
                  <a:gd name="T30" fmla="*/ 23 w 138"/>
                  <a:gd name="T31" fmla="*/ 36 h 49"/>
                  <a:gd name="T32" fmla="*/ 42 w 138"/>
                  <a:gd name="T33" fmla="*/ 31 h 49"/>
                  <a:gd name="T34" fmla="*/ 68 w 138"/>
                  <a:gd name="T35" fmla="*/ 45 h 49"/>
                  <a:gd name="T36" fmla="*/ 102 w 138"/>
                  <a:gd name="T37" fmla="*/ 47 h 49"/>
                  <a:gd name="T38" fmla="*/ 127 w 138"/>
                  <a:gd name="T39"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9">
                    <a:moveTo>
                      <a:pt x="127" y="27"/>
                    </a:moveTo>
                    <a:cubicBezTo>
                      <a:pt x="131" y="31"/>
                      <a:pt x="135" y="30"/>
                      <a:pt x="136" y="26"/>
                    </a:cubicBezTo>
                    <a:cubicBezTo>
                      <a:pt x="138" y="22"/>
                      <a:pt x="136" y="16"/>
                      <a:pt x="129" y="15"/>
                    </a:cubicBezTo>
                    <a:cubicBezTo>
                      <a:pt x="129" y="8"/>
                      <a:pt x="114" y="0"/>
                      <a:pt x="106" y="13"/>
                    </a:cubicBezTo>
                    <a:cubicBezTo>
                      <a:pt x="98" y="10"/>
                      <a:pt x="90" y="14"/>
                      <a:pt x="88" y="23"/>
                    </a:cubicBezTo>
                    <a:cubicBezTo>
                      <a:pt x="86" y="30"/>
                      <a:pt x="97" y="35"/>
                      <a:pt x="100" y="30"/>
                    </a:cubicBezTo>
                    <a:cubicBezTo>
                      <a:pt x="102" y="28"/>
                      <a:pt x="102" y="23"/>
                      <a:pt x="98" y="23"/>
                    </a:cubicBezTo>
                    <a:cubicBezTo>
                      <a:pt x="96" y="22"/>
                      <a:pt x="93" y="24"/>
                      <a:pt x="94" y="27"/>
                    </a:cubicBezTo>
                    <a:cubicBezTo>
                      <a:pt x="92" y="26"/>
                      <a:pt x="94" y="20"/>
                      <a:pt x="97" y="20"/>
                    </a:cubicBezTo>
                    <a:cubicBezTo>
                      <a:pt x="102" y="19"/>
                      <a:pt x="105" y="26"/>
                      <a:pt x="103" y="30"/>
                    </a:cubicBezTo>
                    <a:cubicBezTo>
                      <a:pt x="101" y="35"/>
                      <a:pt x="97" y="36"/>
                      <a:pt x="91" y="34"/>
                    </a:cubicBezTo>
                    <a:cubicBezTo>
                      <a:pt x="86" y="37"/>
                      <a:pt x="82" y="39"/>
                      <a:pt x="75" y="39"/>
                    </a:cubicBezTo>
                    <a:cubicBezTo>
                      <a:pt x="64" y="38"/>
                      <a:pt x="60" y="35"/>
                      <a:pt x="53" y="29"/>
                    </a:cubicBezTo>
                    <a:cubicBezTo>
                      <a:pt x="44" y="22"/>
                      <a:pt x="35" y="23"/>
                      <a:pt x="30" y="26"/>
                    </a:cubicBezTo>
                    <a:cubicBezTo>
                      <a:pt x="23" y="31"/>
                      <a:pt x="15" y="37"/>
                      <a:pt x="0" y="33"/>
                    </a:cubicBezTo>
                    <a:cubicBezTo>
                      <a:pt x="8" y="37"/>
                      <a:pt x="16" y="39"/>
                      <a:pt x="23" y="36"/>
                    </a:cubicBezTo>
                    <a:cubicBezTo>
                      <a:pt x="31" y="32"/>
                      <a:pt x="36" y="30"/>
                      <a:pt x="42" y="31"/>
                    </a:cubicBezTo>
                    <a:cubicBezTo>
                      <a:pt x="48" y="32"/>
                      <a:pt x="55" y="41"/>
                      <a:pt x="68" y="45"/>
                    </a:cubicBezTo>
                    <a:cubicBezTo>
                      <a:pt x="79" y="48"/>
                      <a:pt x="90" y="49"/>
                      <a:pt x="102" y="47"/>
                    </a:cubicBezTo>
                    <a:cubicBezTo>
                      <a:pt x="111" y="45"/>
                      <a:pt x="121" y="41"/>
                      <a:pt x="127" y="27"/>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sp>
            <p:nvSpPr>
              <p:cNvPr id="19" name="Freeform 7"/>
              <p:cNvSpPr/>
              <p:nvPr>
                <p:custDataLst>
                  <p:tags r:id="rId7"/>
                </p:custDataLst>
              </p:nvPr>
            </p:nvSpPr>
            <p:spPr bwMode="auto">
              <a:xfrm>
                <a:off x="1158876" y="1508125"/>
                <a:ext cx="373063" cy="365125"/>
              </a:xfrm>
              <a:custGeom>
                <a:avLst/>
                <a:gdLst>
                  <a:gd name="T0" fmla="*/ 20 w 25"/>
                  <a:gd name="T1" fmla="*/ 11 h 24"/>
                  <a:gd name="T2" fmla="*/ 18 w 25"/>
                  <a:gd name="T3" fmla="*/ 3 h 24"/>
                  <a:gd name="T4" fmla="*/ 25 w 25"/>
                  <a:gd name="T5" fmla="*/ 9 h 24"/>
                  <a:gd name="T6" fmla="*/ 19 w 25"/>
                  <a:gd name="T7" fmla="*/ 16 h 24"/>
                  <a:gd name="T8" fmla="*/ 0 w 25"/>
                  <a:gd name="T9" fmla="*/ 24 h 24"/>
                  <a:gd name="T10" fmla="*/ 9 w 25"/>
                  <a:gd name="T11" fmla="*/ 14 h 24"/>
                  <a:gd name="T12" fmla="*/ 15 w 25"/>
                  <a:gd name="T13" fmla="*/ 9 h 24"/>
                  <a:gd name="T14" fmla="*/ 11 w 25"/>
                  <a:gd name="T15" fmla="*/ 4 h 24"/>
                  <a:gd name="T16" fmla="*/ 8 w 25"/>
                  <a:gd name="T17" fmla="*/ 8 h 24"/>
                  <a:gd name="T18" fmla="*/ 10 w 25"/>
                  <a:gd name="T19" fmla="*/ 6 h 24"/>
                  <a:gd name="T20" fmla="*/ 13 w 25"/>
                  <a:gd name="T21" fmla="*/ 10 h 24"/>
                  <a:gd name="T22" fmla="*/ 6 w 25"/>
                  <a:gd name="T23" fmla="*/ 11 h 24"/>
                  <a:gd name="T24" fmla="*/ 4 w 25"/>
                  <a:gd name="T25" fmla="*/ 5 h 24"/>
                  <a:gd name="T26" fmla="*/ 12 w 25"/>
                  <a:gd name="T27" fmla="*/ 1 h 24"/>
                  <a:gd name="T28" fmla="*/ 20 w 25"/>
                  <a:gd name="T2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20" y="11"/>
                    </a:moveTo>
                    <a:cubicBezTo>
                      <a:pt x="23" y="8"/>
                      <a:pt x="20" y="5"/>
                      <a:pt x="18" y="3"/>
                    </a:cubicBezTo>
                    <a:cubicBezTo>
                      <a:pt x="22" y="1"/>
                      <a:pt x="25" y="6"/>
                      <a:pt x="25" y="9"/>
                    </a:cubicBezTo>
                    <a:cubicBezTo>
                      <a:pt x="24" y="13"/>
                      <a:pt x="23" y="16"/>
                      <a:pt x="19" y="16"/>
                    </a:cubicBezTo>
                    <a:cubicBezTo>
                      <a:pt x="15" y="16"/>
                      <a:pt x="5" y="17"/>
                      <a:pt x="0" y="24"/>
                    </a:cubicBezTo>
                    <a:cubicBezTo>
                      <a:pt x="1" y="19"/>
                      <a:pt x="6" y="14"/>
                      <a:pt x="9" y="14"/>
                    </a:cubicBezTo>
                    <a:cubicBezTo>
                      <a:pt x="13" y="13"/>
                      <a:pt x="15" y="12"/>
                      <a:pt x="15" y="9"/>
                    </a:cubicBezTo>
                    <a:cubicBezTo>
                      <a:pt x="15" y="7"/>
                      <a:pt x="13" y="4"/>
                      <a:pt x="11" y="4"/>
                    </a:cubicBezTo>
                    <a:cubicBezTo>
                      <a:pt x="9" y="4"/>
                      <a:pt x="8" y="6"/>
                      <a:pt x="8" y="8"/>
                    </a:cubicBezTo>
                    <a:cubicBezTo>
                      <a:pt x="9" y="7"/>
                      <a:pt x="9" y="6"/>
                      <a:pt x="10" y="6"/>
                    </a:cubicBezTo>
                    <a:cubicBezTo>
                      <a:pt x="13" y="6"/>
                      <a:pt x="14" y="8"/>
                      <a:pt x="13" y="10"/>
                    </a:cubicBezTo>
                    <a:cubicBezTo>
                      <a:pt x="12" y="13"/>
                      <a:pt x="8" y="13"/>
                      <a:pt x="6" y="11"/>
                    </a:cubicBezTo>
                    <a:cubicBezTo>
                      <a:pt x="4" y="10"/>
                      <a:pt x="3" y="8"/>
                      <a:pt x="4" y="5"/>
                    </a:cubicBezTo>
                    <a:cubicBezTo>
                      <a:pt x="5" y="2"/>
                      <a:pt x="8" y="0"/>
                      <a:pt x="12" y="1"/>
                    </a:cubicBezTo>
                    <a:cubicBezTo>
                      <a:pt x="17" y="2"/>
                      <a:pt x="21" y="7"/>
                      <a:pt x="20" y="11"/>
                    </a:cubicBezTo>
                    <a:close/>
                  </a:path>
                </a:pathLst>
              </a:custGeom>
              <a:grpFill/>
              <a:ln>
                <a:noFill/>
              </a:ln>
            </p:spPr>
            <p:txBody>
              <a:bodyPr vert="horz" wrap="square" lIns="91440" tIns="45720" rIns="91440" bIns="45720" numCol="1" anchor="t" anchorCtr="0" compatLnSpc="1"/>
              <a:lstStyle/>
              <a:p>
                <a:endParaRPr lang="zh-CN" altLang="en-US" baseline="0">
                  <a:solidFill>
                    <a:schemeClr val="tx1">
                      <a:lumMod val="85000"/>
                      <a:lumOff val="15000"/>
                    </a:schemeClr>
                  </a:solidFill>
                  <a:latin typeface="Arial" panose="020B0604020202020204" pitchFamily="34" charset="0"/>
                </a:endParaRPr>
              </a:p>
            </p:txBody>
          </p:sp>
        </p:grpSp>
      </p:grpSp>
      <p:sp>
        <p:nvSpPr>
          <p:cNvPr id="2" name="竖排标题 1"/>
          <p:cNvSpPr>
            <a:spLocks noGrp="1"/>
          </p:cNvSpPr>
          <p:nvPr>
            <p:ph type="title" orient="vert"/>
            <p:custDataLst>
              <p:tags r:id="rId8"/>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ct val="0"/>
              </a:spcAft>
              <a:buNone/>
              <a:defRPr kumimoji="0" lang="zh-CN" altLang="en-US" sz="2400" b="1" i="0" u="none" strike="noStrike" kern="1200" cap="none" spc="20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10"/>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tags" Target="../tags/tag173.xml"/><Relationship Id="rId25" Type="http://schemas.openxmlformats.org/officeDocument/2006/relationships/tags" Target="../tags/tag172.xml"/><Relationship Id="rId24" Type="http://schemas.openxmlformats.org/officeDocument/2006/relationships/tags" Target="../tags/tag171.xml"/><Relationship Id="rId23" Type="http://schemas.openxmlformats.org/officeDocument/2006/relationships/tags" Target="../tags/tag170.xml"/><Relationship Id="rId22" Type="http://schemas.openxmlformats.org/officeDocument/2006/relationships/tags" Target="../tags/tag169.xml"/><Relationship Id="rId21" Type="http://schemas.openxmlformats.org/officeDocument/2006/relationships/tags" Target="../tags/tag168.xml"/><Relationship Id="rId20" Type="http://schemas.openxmlformats.org/officeDocument/2006/relationships/image" Target="../media/image4.png"/><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slideLayout" Target="../slideLayouts/slideLayout27.xml"/><Relationship Id="rId7" Type="http://schemas.openxmlformats.org/officeDocument/2006/relationships/slideLayout" Target="../slideLayouts/slideLayout26.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 Type="http://schemas.openxmlformats.org/officeDocument/2006/relationships/slideLayout" Target="../slideLayouts/slideLayout21.xml"/><Relationship Id="rId15" Type="http://schemas.openxmlformats.org/officeDocument/2006/relationships/theme" Target="../theme/theme2.xml"/><Relationship Id="rId14" Type="http://schemas.openxmlformats.org/officeDocument/2006/relationships/image" Target="../media/image4.png"/><Relationship Id="rId13" Type="http://schemas.openxmlformats.org/officeDocument/2006/relationships/slideLayout" Target="../slideLayouts/slideLayout32.xml"/><Relationship Id="rId12" Type="http://schemas.openxmlformats.org/officeDocument/2006/relationships/slideLayout" Target="../slideLayouts/slideLayout31.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7" Type="http://schemas.openxmlformats.org/officeDocument/2006/relationships/theme" Target="../theme/theme3.xml"/><Relationship Id="rId26" Type="http://schemas.openxmlformats.org/officeDocument/2006/relationships/tags" Target="../tags/tag346.xml"/><Relationship Id="rId25" Type="http://schemas.openxmlformats.org/officeDocument/2006/relationships/tags" Target="../tags/tag345.xml"/><Relationship Id="rId24" Type="http://schemas.openxmlformats.org/officeDocument/2006/relationships/tags" Target="../tags/tag344.xml"/><Relationship Id="rId23" Type="http://schemas.openxmlformats.org/officeDocument/2006/relationships/tags" Target="../tags/tag343.xml"/><Relationship Id="rId22" Type="http://schemas.openxmlformats.org/officeDocument/2006/relationships/tags" Target="../tags/tag342.xml"/><Relationship Id="rId21" Type="http://schemas.openxmlformats.org/officeDocument/2006/relationships/tags" Target="../tags/tag341.xml"/><Relationship Id="rId20" Type="http://schemas.openxmlformats.org/officeDocument/2006/relationships/image" Target="../media/image4.png"/><Relationship Id="rId2" Type="http://schemas.openxmlformats.org/officeDocument/2006/relationships/slideLayout" Target="../slideLayouts/slideLayout34.xml"/><Relationship Id="rId19" Type="http://schemas.openxmlformats.org/officeDocument/2006/relationships/slideLayout" Target="../slideLayouts/slideLayout51.xml"/><Relationship Id="rId18" Type="http://schemas.openxmlformats.org/officeDocument/2006/relationships/slideLayout" Target="../slideLayouts/slideLayout50.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0">
            <a:alphaModFix amt="42000"/>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1"/>
            </p:custDataLst>
          </p:nvPr>
        </p:nvSpPr>
        <p:spPr>
          <a:xfrm>
            <a:off x="669882" y="443230"/>
            <a:ext cx="10852237" cy="441964"/>
          </a:xfrm>
          <a:prstGeom prst="rect">
            <a:avLst/>
          </a:prstGeom>
        </p:spPr>
        <p:txBody>
          <a:bodyPr vert="horz" lIns="100800" tIns="39600" rIns="75600" bIns="39600" rtlCol="0" anchor="t" anchorCtr="0">
            <a:noAutofit/>
          </a:bodyPr>
          <a:lstStyle/>
          <a:p>
            <a:r>
              <a:rPr lang="zh-CN" altLang="en-US"/>
              <a:t>单击此处编辑母版标题样式</a:t>
            </a:r>
            <a:endParaRPr lang="zh-CN" altLang="en-US"/>
          </a:p>
        </p:txBody>
      </p:sp>
      <p:sp>
        <p:nvSpPr>
          <p:cNvPr id="3" name="文本占位符 2"/>
          <p:cNvSpPr>
            <a:spLocks noGrp="1"/>
          </p:cNvSpPr>
          <p:nvPr>
            <p:ph type="body" idx="1"/>
            <p:custDataLst>
              <p:tags r:id="rId22"/>
            </p:custDataLst>
          </p:nvPr>
        </p:nvSpPr>
        <p:spPr>
          <a:xfrm>
            <a:off x="669882" y="952508"/>
            <a:ext cx="10852237" cy="5388907"/>
          </a:xfrm>
          <a:prstGeom prst="rect">
            <a:avLst/>
          </a:prstGeom>
        </p:spPr>
        <p:txBody>
          <a:bodyPr vert="horz" lIns="100800" tIns="0" rIns="8280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23"/>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4"/>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5"/>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
        <p:nvSpPr>
          <p:cNvPr id="7" name="KSO_TEMPLATE" hidden="1"/>
          <p:cNvSpPr/>
          <p:nvPr>
            <p:custDataLst>
              <p:tags r:id="rId26"/>
            </p:custDataLst>
          </p:nvPr>
        </p:nvSpPr>
        <p:spPr>
          <a:xfrm flipH="1">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p:txStyles>
    <p:titleStyle>
      <a:lvl1pPr algn="l" defTabSz="914400" rtl="0" eaLnBrk="1" fontAlgn="auto" latinLnBrk="0" hangingPunct="1">
        <a:lnSpc>
          <a:spcPct val="12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cs typeface="+mj-cs"/>
        </a:defRPr>
      </a:lvl1pPr>
    </p:titleStyle>
    <p:bodyStyle>
      <a:lvl1pPr marL="228600" indent="-228600" algn="l" defTabSz="914400" rtl="0" eaLnBrk="1" fontAlgn="auto" latinLnBrk="0" hangingPunct="1">
        <a:lnSpc>
          <a:spcPct val="120000"/>
        </a:lnSpc>
        <a:spcBef>
          <a:spcPct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1pPr>
      <a:lvl2pPr marL="685800" indent="-228600" algn="l" defTabSz="914400" rtl="0" eaLnBrk="1" fontAlgn="auto" latinLnBrk="0" hangingPunct="1">
        <a:lnSpc>
          <a:spcPct val="120000"/>
        </a:lnSpc>
        <a:spcBef>
          <a:spcPct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2pPr>
      <a:lvl3pPr marL="1143000" indent="-228600" algn="l" defTabSz="914400" rtl="0" eaLnBrk="1" fontAlgn="auto" latinLnBrk="0" hangingPunct="1">
        <a:lnSpc>
          <a:spcPct val="120000"/>
        </a:lnSpc>
        <a:spcBef>
          <a:spcPct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3pPr>
      <a:lvl4pPr marL="1600200" indent="-228600" algn="l" defTabSz="914400" rtl="0" eaLnBrk="1" fontAlgn="auto" latinLnBrk="0" hangingPunct="1">
        <a:lnSpc>
          <a:spcPct val="120000"/>
        </a:lnSpc>
        <a:spcBef>
          <a:spcPct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4pPr>
      <a:lvl5pPr marL="2057400" indent="-228600" algn="l" defTabSz="914400" rtl="0" eaLnBrk="1" fontAlgn="auto" latinLnBrk="0" hangingPunct="1">
        <a:lnSpc>
          <a:spcPct val="120000"/>
        </a:lnSpc>
        <a:spcBef>
          <a:spcPct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alphaModFix amt="42000"/>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D180C557-385B-4123-87B0-E8B7462D3935}"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a:defRPr/>
            </a:pPr>
            <a:fld id="{EADABBA2-BFA1-4577-BDDE-8338F0731EA0}" type="slidenum">
              <a:rPr lang="zh-CN" altLang="en-US">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alphaModFix amt="42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1"/>
            </p:custDataLst>
          </p:nvPr>
        </p:nvSpPr>
        <p:spPr>
          <a:xfrm>
            <a:off x="669882" y="443230"/>
            <a:ext cx="10852237" cy="441964"/>
          </a:xfrm>
          <a:prstGeom prst="rect">
            <a:avLst/>
          </a:prstGeom>
        </p:spPr>
        <p:txBody>
          <a:bodyPr vert="horz" lIns="100800" tIns="39600" rIns="75600" bIns="39600" rtlCol="0" anchor="t" anchorCtr="0">
            <a:noAutofit/>
          </a:bodyPr>
          <a:lstStyle/>
          <a:p>
            <a:r>
              <a:rPr lang="zh-CN" altLang="en-US"/>
              <a:t>单击此处编辑母版标题样式</a:t>
            </a:r>
            <a:endParaRPr lang="zh-CN" altLang="en-US"/>
          </a:p>
        </p:txBody>
      </p:sp>
      <p:sp>
        <p:nvSpPr>
          <p:cNvPr id="3" name="文本占位符 2"/>
          <p:cNvSpPr>
            <a:spLocks noGrp="1"/>
          </p:cNvSpPr>
          <p:nvPr>
            <p:ph type="body" idx="1"/>
            <p:custDataLst>
              <p:tags r:id="rId22"/>
            </p:custDataLst>
          </p:nvPr>
        </p:nvSpPr>
        <p:spPr>
          <a:xfrm>
            <a:off x="669882" y="952508"/>
            <a:ext cx="10852237" cy="5388907"/>
          </a:xfrm>
          <a:prstGeom prst="rect">
            <a:avLst/>
          </a:prstGeom>
        </p:spPr>
        <p:txBody>
          <a:bodyPr vert="horz" lIns="100800" tIns="0" rIns="8280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23"/>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4"/>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5"/>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
        <p:nvSpPr>
          <p:cNvPr id="7" name="KSO_TEMPLATE" hidden="1"/>
          <p:cNvSpPr/>
          <p:nvPr>
            <p:custDataLst>
              <p:tags r:id="rId26"/>
            </p:custDataLst>
          </p:nvPr>
        </p:nvSpPr>
        <p:spPr>
          <a:xfrm flipH="1">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txStyles>
    <p:titleStyle>
      <a:lvl1pPr algn="l" defTabSz="914400" rtl="0" eaLnBrk="1" fontAlgn="auto" latinLnBrk="0" hangingPunct="1">
        <a:lnSpc>
          <a:spcPct val="12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cs typeface="+mj-cs"/>
        </a:defRPr>
      </a:lvl1pPr>
    </p:titleStyle>
    <p:bodyStyle>
      <a:lvl1pPr marL="228600" indent="-228600" algn="l" defTabSz="914400" rtl="0" eaLnBrk="1" fontAlgn="auto" latinLnBrk="0" hangingPunct="1">
        <a:lnSpc>
          <a:spcPct val="120000"/>
        </a:lnSpc>
        <a:spcBef>
          <a:spcPct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1pPr>
      <a:lvl2pPr marL="685800" indent="-228600" algn="l" defTabSz="914400" rtl="0" eaLnBrk="1" fontAlgn="auto" latinLnBrk="0" hangingPunct="1">
        <a:lnSpc>
          <a:spcPct val="120000"/>
        </a:lnSpc>
        <a:spcBef>
          <a:spcPct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2pPr>
      <a:lvl3pPr marL="1143000" indent="-228600" algn="l" defTabSz="914400" rtl="0" eaLnBrk="1" fontAlgn="auto" latinLnBrk="0" hangingPunct="1">
        <a:lnSpc>
          <a:spcPct val="120000"/>
        </a:lnSpc>
        <a:spcBef>
          <a:spcPct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3pPr>
      <a:lvl4pPr marL="1600200" indent="-228600" algn="l" defTabSz="914400" rtl="0" eaLnBrk="1" fontAlgn="auto" latinLnBrk="0" hangingPunct="1">
        <a:lnSpc>
          <a:spcPct val="120000"/>
        </a:lnSpc>
        <a:spcBef>
          <a:spcPct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4pPr>
      <a:lvl5pPr marL="2057400" indent="-228600" algn="l" defTabSz="914400" rtl="0" eaLnBrk="1" fontAlgn="auto" latinLnBrk="0" hangingPunct="1">
        <a:lnSpc>
          <a:spcPct val="120000"/>
        </a:lnSpc>
        <a:spcBef>
          <a:spcPct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36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tags" Target="../tags/tag361.xml"/><Relationship Id="rId3" Type="http://schemas.openxmlformats.org/officeDocument/2006/relationships/tags" Target="../tags/tag360.xml"/><Relationship Id="rId2" Type="http://schemas.openxmlformats.org/officeDocument/2006/relationships/tags" Target="../tags/tag359.xml"/><Relationship Id="rId1" Type="http://schemas.openxmlformats.org/officeDocument/2006/relationships/tags" Target="../tags/tag358.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65.xml"/><Relationship Id="rId3" Type="http://schemas.openxmlformats.org/officeDocument/2006/relationships/tags" Target="../tags/tag364.xml"/><Relationship Id="rId2" Type="http://schemas.openxmlformats.org/officeDocument/2006/relationships/image" Target="../media/image23.png"/><Relationship Id="rId1" Type="http://schemas.openxmlformats.org/officeDocument/2006/relationships/tags" Target="../tags/tag363.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hemeOverride" Target="../theme/themeOverride1.xml"/><Relationship Id="rId6" Type="http://schemas.openxmlformats.org/officeDocument/2006/relationships/tags" Target="../tags/tag370.xml"/><Relationship Id="rId5" Type="http://schemas.openxmlformats.org/officeDocument/2006/relationships/image" Target="../media/image23.png"/><Relationship Id="rId4" Type="http://schemas.openxmlformats.org/officeDocument/2006/relationships/tags" Target="../tags/tag369.xml"/><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tags" Target="../tags/tag366.xml"/></Relationships>
</file>

<file path=ppt/slides/_rels/slide14.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tags" Target="../tags/tag376.xml"/><Relationship Id="rId7" Type="http://schemas.openxmlformats.org/officeDocument/2006/relationships/tags" Target="../tags/tag375.xml"/><Relationship Id="rId6" Type="http://schemas.openxmlformats.org/officeDocument/2006/relationships/image" Target="../media/image25.png"/><Relationship Id="rId5" Type="http://schemas.openxmlformats.org/officeDocument/2006/relationships/tags" Target="../tags/tag374.xml"/><Relationship Id="rId4" Type="http://schemas.openxmlformats.org/officeDocument/2006/relationships/tags" Target="../tags/tag373.xml"/><Relationship Id="rId3" Type="http://schemas.openxmlformats.org/officeDocument/2006/relationships/image" Target="../media/image24.png"/><Relationship Id="rId2" Type="http://schemas.openxmlformats.org/officeDocument/2006/relationships/tags" Target="../tags/tag372.xml"/><Relationship Id="rId11" Type="http://schemas.openxmlformats.org/officeDocument/2006/relationships/slideLayout" Target="../slideLayouts/slideLayout7.xml"/><Relationship Id="rId10" Type="http://schemas.openxmlformats.org/officeDocument/2006/relationships/themeOverride" Target="../theme/themeOverride2.xml"/><Relationship Id="rId1" Type="http://schemas.openxmlformats.org/officeDocument/2006/relationships/tags" Target="../tags/tag371.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79.xml"/><Relationship Id="rId4" Type="http://schemas.openxmlformats.org/officeDocument/2006/relationships/image" Target="../media/image27.jpeg"/><Relationship Id="rId3" Type="http://schemas.openxmlformats.org/officeDocument/2006/relationships/image" Target="../media/image26.png"/><Relationship Id="rId2" Type="http://schemas.openxmlformats.org/officeDocument/2006/relationships/tags" Target="../tags/tag378.xml"/><Relationship Id="rId1" Type="http://schemas.openxmlformats.org/officeDocument/2006/relationships/tags" Target="../tags/tag377.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84.xml"/><Relationship Id="rId7" Type="http://schemas.openxmlformats.org/officeDocument/2006/relationships/image" Target="../media/image26.png"/><Relationship Id="rId6" Type="http://schemas.openxmlformats.org/officeDocument/2006/relationships/tags" Target="../tags/tag383.xml"/><Relationship Id="rId5" Type="http://schemas.openxmlformats.org/officeDocument/2006/relationships/tags" Target="../tags/tag382.xml"/><Relationship Id="rId4" Type="http://schemas.openxmlformats.org/officeDocument/2006/relationships/image" Target="../media/image29.png"/><Relationship Id="rId3" Type="http://schemas.openxmlformats.org/officeDocument/2006/relationships/tags" Target="../tags/tag381.xml"/><Relationship Id="rId2" Type="http://schemas.openxmlformats.org/officeDocument/2006/relationships/image" Target="../media/image28.png"/><Relationship Id="rId10" Type="http://schemas.openxmlformats.org/officeDocument/2006/relationships/notesSlide" Target="../notesSlides/notesSlide7.xml"/><Relationship Id="rId1" Type="http://schemas.openxmlformats.org/officeDocument/2006/relationships/tags" Target="../tags/tag38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88.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tags" Target="../tags/tag389.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audio" Target="../media/audio2.wav"/></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1.xml"/><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tags" Target="../tags/tag350.xml"/><Relationship Id="rId4" Type="http://schemas.openxmlformats.org/officeDocument/2006/relationships/tags" Target="../tags/tag349.xml"/><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52.xml"/><Relationship Id="rId3" Type="http://schemas.openxmlformats.org/officeDocument/2006/relationships/image" Target="../media/image13.png"/><Relationship Id="rId2" Type="http://schemas.openxmlformats.org/officeDocument/2006/relationships/tags" Target="../tags/tag351.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7.png"/><Relationship Id="rId7" Type="http://schemas.openxmlformats.org/officeDocument/2006/relationships/tags" Target="../tags/tag355.xml"/><Relationship Id="rId6" Type="http://schemas.openxmlformats.org/officeDocument/2006/relationships/image" Target="../media/image16.png"/><Relationship Id="rId5" Type="http://schemas.openxmlformats.org/officeDocument/2006/relationships/tags" Target="../tags/tag354.xml"/><Relationship Id="rId4" Type="http://schemas.openxmlformats.org/officeDocument/2006/relationships/image" Target="../media/image15.png"/><Relationship Id="rId3" Type="http://schemas.openxmlformats.org/officeDocument/2006/relationships/tags" Target="../tags/tag353.xml"/><Relationship Id="rId2" Type="http://schemas.openxmlformats.org/officeDocument/2006/relationships/image" Target="../media/image14.emf"/><Relationship Id="rId12" Type="http://schemas.openxmlformats.org/officeDocument/2006/relationships/notesSlide" Target="../notesSlides/notesSlide4.xml"/><Relationship Id="rId11" Type="http://schemas.openxmlformats.org/officeDocument/2006/relationships/vmlDrawing" Target="../drawings/vmlDrawing1.vml"/><Relationship Id="rId10" Type="http://schemas.openxmlformats.org/officeDocument/2006/relationships/slideLayout" Target="../slideLayouts/slideLayout7.xml"/><Relationship Id="rId1" Type="http://schemas.openxmlformats.org/officeDocument/2006/relationships/oleObject" Target="../embeddings/Workbook1.xls"/></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5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tags" Target="../tags/tag35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2000" b="-2000"/>
          </a:stretch>
        </a:blipFill>
        <a:effectLst/>
      </p:bgPr>
    </p:bg>
    <p:spTree>
      <p:nvGrpSpPr>
        <p:cNvPr id="1" name=""/>
        <p:cNvGrpSpPr/>
        <p:nvPr/>
      </p:nvGrpSpPr>
      <p:grpSpPr>
        <a:xfrm>
          <a:off x="0" y="0"/>
          <a:ext cx="0" cy="0"/>
          <a:chOff x="0" y="0"/>
          <a:chExt cx="0" cy="0"/>
        </a:xfrm>
      </p:grpSpPr>
      <p:sp>
        <p:nvSpPr>
          <p:cNvPr id="2" name="文本框 1"/>
          <p:cNvSpPr txBox="1"/>
          <p:nvPr/>
        </p:nvSpPr>
        <p:spPr>
          <a:xfrm>
            <a:off x="111760" y="421005"/>
            <a:ext cx="11967845" cy="583565"/>
          </a:xfrm>
          <a:prstGeom prst="rect">
            <a:avLst/>
          </a:prstGeom>
          <a:noFill/>
        </p:spPr>
        <p:txBody>
          <a:bodyPr wrap="square" rtlCol="0">
            <a:spAutoFit/>
          </a:bodyPr>
          <a:p>
            <a:r>
              <a:rPr lang="zh-CN" altLang="en-US" sz="3200"/>
              <a:t>《</a:t>
            </a:r>
            <a:r>
              <a:rPr lang="en-US" altLang="zh-CN" sz="3200"/>
              <a:t>1841</a:t>
            </a:r>
            <a:r>
              <a:rPr lang="zh-CN" altLang="en-US" sz="3200"/>
              <a:t>年</a:t>
            </a:r>
            <a:r>
              <a:rPr lang="en-US" altLang="zh-CN" sz="3200"/>
              <a:t>1</a:t>
            </a:r>
            <a:r>
              <a:rPr lang="zh-CN" altLang="en-US" sz="3200"/>
              <a:t>月</a:t>
            </a:r>
            <a:r>
              <a:rPr lang="en-US" altLang="zh-CN" sz="3200"/>
              <a:t>7</a:t>
            </a:r>
            <a:r>
              <a:rPr lang="zh-CN" altLang="en-US" sz="3200"/>
              <a:t>日，复仇女神号和其他船只在安臣湾击毁中国战船》</a:t>
            </a:r>
            <a:endParaRPr lang="zh-CN" altLang="en-US" sz="3200"/>
          </a:p>
        </p:txBody>
      </p:sp>
      <p:sp>
        <p:nvSpPr>
          <p:cNvPr id="5" name="椭圆 4"/>
          <p:cNvSpPr/>
          <p:nvPr/>
        </p:nvSpPr>
        <p:spPr>
          <a:xfrm>
            <a:off x="9146540" y="2816225"/>
            <a:ext cx="1981835" cy="2753360"/>
          </a:xfrm>
          <a:prstGeom prst="ellipse">
            <a:avLst/>
          </a:prstGeom>
          <a:noFill/>
          <a:ln w="19050">
            <a:solidFill>
              <a:schemeClr val="bg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包含 建筑物, 地面, 滑冰, 墙壁&#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39" y="755825"/>
            <a:ext cx="11700520" cy="534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矩形 34"/>
          <p:cNvSpPr/>
          <p:nvPr/>
        </p:nvSpPr>
        <p:spPr>
          <a:xfrm>
            <a:off x="222039" y="2265067"/>
            <a:ext cx="11700520" cy="1830908"/>
          </a:xfrm>
          <a:prstGeom prst="rect">
            <a:avLst/>
          </a:prstGeom>
          <a:solidFill>
            <a:srgbClr val="FFC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1002298" y="2672688"/>
            <a:ext cx="10187404" cy="1015663"/>
          </a:xfrm>
          <a:prstGeom prst="rect">
            <a:avLst/>
          </a:prstGeom>
        </p:spPr>
        <p:txBody>
          <a:bodyPr wrap="none">
            <a:spAutoFit/>
          </a:bodyPr>
          <a:lstStyle/>
          <a:p>
            <a:r>
              <a:rPr lang="zh-CN" altLang="en-US" sz="6000" b="1" dirty="0" smtClean="0">
                <a:solidFill>
                  <a:schemeClr val="bg1"/>
                </a:solidFill>
              </a:rPr>
              <a:t>第二</a:t>
            </a:r>
            <a:r>
              <a:rPr lang="zh-CN" altLang="en-US" sz="6000" b="1" dirty="0">
                <a:solidFill>
                  <a:schemeClr val="bg1"/>
                </a:solidFill>
              </a:rPr>
              <a:t>篇章：惊梦</a:t>
            </a:r>
            <a:r>
              <a:rPr lang="en-US" altLang="zh-CN" sz="6000" b="1" dirty="0">
                <a:solidFill>
                  <a:schemeClr val="bg1"/>
                </a:solidFill>
              </a:rPr>
              <a:t>——</a:t>
            </a:r>
            <a:r>
              <a:rPr lang="zh-CN" altLang="en-US" sz="4800" b="1" dirty="0">
                <a:solidFill>
                  <a:schemeClr val="bg1"/>
                </a:solidFill>
              </a:rPr>
              <a:t>过程与影响</a:t>
            </a:r>
            <a:endParaRPr lang="zh-CN" altLang="en-US" sz="4800" b="1" dirty="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597763" y="1572014"/>
            <a:ext cx="1831975" cy="583565"/>
          </a:xfrm>
          <a:prstGeom prst="rect">
            <a:avLst/>
          </a:prstGeom>
          <a:noFill/>
        </p:spPr>
        <p:txBody>
          <a:bodyPr wrap="square" rtlCol="0">
            <a:spAutoFit/>
          </a:bodyPr>
          <a:lstStyle/>
          <a:p>
            <a:r>
              <a:rPr lang="en-US" altLang="zh-CN" sz="3200" b="1" dirty="0">
                <a:latin typeface="黑体" panose="02010609060101010101" charset="-122"/>
                <a:ea typeface="黑体" panose="02010609060101010101" charset="-122"/>
              </a:rPr>
              <a:t>1</a:t>
            </a:r>
            <a:r>
              <a:rPr lang="zh-CN" altLang="en-US" sz="3200" b="1" dirty="0">
                <a:latin typeface="黑体" panose="02010609060101010101" charset="-122"/>
                <a:ea typeface="黑体" panose="02010609060101010101" charset="-122"/>
              </a:rPr>
              <a:t>、时间：</a:t>
            </a:r>
            <a:endParaRPr lang="zh-CN" altLang="en-US" sz="3200" b="1" dirty="0">
              <a:latin typeface="黑体" panose="02010609060101010101" charset="-122"/>
              <a:ea typeface="黑体" panose="02010609060101010101" charset="-122"/>
            </a:endParaRPr>
          </a:p>
        </p:txBody>
      </p:sp>
      <p:sp>
        <p:nvSpPr>
          <p:cNvPr id="13" name="文本框 12"/>
          <p:cNvSpPr txBox="1"/>
          <p:nvPr>
            <p:custDataLst>
              <p:tags r:id="rId2"/>
            </p:custDataLst>
          </p:nvPr>
        </p:nvSpPr>
        <p:spPr>
          <a:xfrm>
            <a:off x="8245074" y="1572176"/>
            <a:ext cx="3804627" cy="583565"/>
          </a:xfrm>
          <a:prstGeom prst="rect">
            <a:avLst/>
          </a:prstGeom>
          <a:noFill/>
        </p:spPr>
        <p:txBody>
          <a:bodyPr wrap="square" rtlCol="0">
            <a:spAutoFit/>
          </a:bodyPr>
          <a:lstStyle/>
          <a:p>
            <a:pPr algn="ctr"/>
            <a:r>
              <a:rPr lang="en-US" altLang="zh-CN" sz="3200" b="1" dirty="0" smtClean="0">
                <a:latin typeface="黑体" panose="02010609060101010101" charset="-122"/>
                <a:ea typeface="黑体" panose="02010609060101010101" charset="-122"/>
                <a:cs typeface="黑体" panose="02010609060101010101" charset="-122"/>
              </a:rPr>
              <a:t>1840.6——1842.8</a:t>
            </a:r>
            <a:endParaRPr lang="en-US" altLang="zh-CN" sz="3200" b="1" dirty="0" smtClean="0">
              <a:latin typeface="黑体" panose="02010609060101010101" charset="-122"/>
              <a:ea typeface="黑体" panose="02010609060101010101" charset="-122"/>
              <a:cs typeface="黑体" panose="02010609060101010101" charset="-122"/>
            </a:endParaRPr>
          </a:p>
        </p:txBody>
      </p:sp>
      <p:sp>
        <p:nvSpPr>
          <p:cNvPr id="16" name="文本框 15"/>
          <p:cNvSpPr txBox="1"/>
          <p:nvPr>
            <p:custDataLst>
              <p:tags r:id="rId3"/>
            </p:custDataLst>
          </p:nvPr>
        </p:nvSpPr>
        <p:spPr>
          <a:xfrm>
            <a:off x="6546215" y="2901950"/>
            <a:ext cx="5306060" cy="1076325"/>
          </a:xfrm>
          <a:prstGeom prst="rect">
            <a:avLst/>
          </a:prstGeom>
          <a:noFill/>
        </p:spPr>
        <p:txBody>
          <a:bodyPr wrap="square" rtlCol="0">
            <a:spAutoFit/>
          </a:bodyPr>
          <a:lstStyle/>
          <a:p>
            <a:pPr indent="457200"/>
            <a:r>
              <a:rPr lang="zh-CN" altLang="en-US" sz="3200" b="1" dirty="0" smtClean="0">
                <a:latin typeface="黑体" panose="02010609060101010101" charset="-122"/>
                <a:ea typeface="黑体" panose="02010609060101010101" charset="-122"/>
              </a:rPr>
              <a:t>清政府</a:t>
            </a:r>
            <a:r>
              <a:rPr lang="zh-CN" altLang="en-US" sz="3200" b="1" dirty="0">
                <a:latin typeface="黑体" panose="02010609060101010101" charset="-122"/>
                <a:ea typeface="黑体" panose="02010609060101010101" charset="-122"/>
              </a:rPr>
              <a:t>战败，被迫签订了第一批不平等条约。</a:t>
            </a:r>
            <a:endParaRPr lang="zh-CN" altLang="en-US" sz="3200" b="1" dirty="0">
              <a:latin typeface="黑体" panose="02010609060101010101" charset="-122"/>
              <a:ea typeface="黑体" panose="02010609060101010101" charset="-122"/>
            </a:endParaRPr>
          </a:p>
        </p:txBody>
      </p:sp>
      <p:pic>
        <p:nvPicPr>
          <p:cNvPr id="5" name="图片 4"/>
          <p:cNvPicPr>
            <a:picLocks noChangeAspect="1"/>
          </p:cNvPicPr>
          <p:nvPr>
            <p:custDataLst>
              <p:tags r:id="rId4"/>
            </p:custDataLst>
          </p:nvPr>
        </p:nvPicPr>
        <p:blipFill rotWithShape="1">
          <a:blip r:embed="rId5"/>
          <a:srcRect l="4538" t="3539" r="4291" b="2405"/>
          <a:stretch>
            <a:fillRect/>
          </a:stretch>
        </p:blipFill>
        <p:spPr>
          <a:xfrm>
            <a:off x="234315" y="835025"/>
            <a:ext cx="6311900" cy="5820410"/>
          </a:xfrm>
          <a:prstGeom prst="rect">
            <a:avLst/>
          </a:prstGeom>
        </p:spPr>
      </p:pic>
      <p:sp>
        <p:nvSpPr>
          <p:cNvPr id="18" name="TextBox 17"/>
          <p:cNvSpPr txBox="1"/>
          <p:nvPr/>
        </p:nvSpPr>
        <p:spPr>
          <a:xfrm>
            <a:off x="6243955" y="835025"/>
            <a:ext cx="3883660" cy="645160"/>
          </a:xfrm>
          <a:prstGeom prst="rect">
            <a:avLst/>
          </a:prstGeom>
          <a:noFill/>
        </p:spPr>
        <p:txBody>
          <a:bodyPr wrap="square" rtlCol="0">
            <a:spAutoFit/>
          </a:bodyPr>
          <a:lstStyle/>
          <a:p>
            <a:r>
              <a:rPr lang="zh-CN" altLang="en-US" sz="3600" b="1" dirty="0" smtClean="0">
                <a:solidFill>
                  <a:schemeClr val="tx1"/>
                </a:solidFill>
                <a:latin typeface="黑体" panose="02010609060101010101" charset="-122"/>
                <a:ea typeface="黑体" panose="02010609060101010101" charset="-122"/>
              </a:rPr>
              <a:t>（一）鸦片战争</a:t>
            </a:r>
            <a:endParaRPr lang="zh-CN" altLang="en-US" sz="3600" b="1" dirty="0" smtClean="0">
              <a:solidFill>
                <a:schemeClr val="tx1"/>
              </a:solidFill>
              <a:latin typeface="黑体" panose="02010609060101010101" charset="-122"/>
              <a:ea typeface="黑体" panose="02010609060101010101" charset="-122"/>
            </a:endParaRPr>
          </a:p>
        </p:txBody>
      </p:sp>
      <p:sp>
        <p:nvSpPr>
          <p:cNvPr id="20" name="TextBox 19"/>
          <p:cNvSpPr txBox="1"/>
          <p:nvPr/>
        </p:nvSpPr>
        <p:spPr>
          <a:xfrm>
            <a:off x="6597735" y="2268997"/>
            <a:ext cx="2538484" cy="584775"/>
          </a:xfrm>
          <a:prstGeom prst="rect">
            <a:avLst/>
          </a:prstGeom>
          <a:noFill/>
        </p:spPr>
        <p:txBody>
          <a:bodyPr wrap="square" rtlCol="0">
            <a:spAutoFit/>
          </a:bodyPr>
          <a:lstStyle/>
          <a:p>
            <a:r>
              <a:rPr lang="en-US" altLang="zh-CN" sz="3200" b="1" dirty="0" smtClean="0">
                <a:latin typeface="黑体" panose="02010609060101010101" charset="-122"/>
                <a:ea typeface="黑体" panose="02010609060101010101" charset="-122"/>
              </a:rPr>
              <a:t>2</a:t>
            </a:r>
            <a:r>
              <a:rPr lang="zh-CN" altLang="en-US" sz="3200" b="1" dirty="0" smtClean="0">
                <a:latin typeface="黑体" panose="02010609060101010101" charset="-122"/>
                <a:ea typeface="黑体" panose="02010609060101010101" charset="-122"/>
              </a:rPr>
              <a:t>、结果：</a:t>
            </a:r>
            <a:endParaRPr lang="zh-CN" altLang="en-US" sz="3200" dirty="0"/>
          </a:p>
        </p:txBody>
      </p:sp>
      <p:pic>
        <p:nvPicPr>
          <p:cNvPr id="1024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92" y="-99"/>
            <a:ext cx="6980238"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3" presetClass="entr" presetSubtype="1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par>
                          <p:cTn id="18" fill="hold">
                            <p:stCondLst>
                              <p:cond delay="1500"/>
                            </p:stCondLst>
                            <p:childTnLst>
                              <p:par>
                                <p:cTn id="19" presetID="3" presetClass="entr" presetSubtype="1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1" nodeType="click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6" grpId="1"/>
      <p:bldP spid="18"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custDataLst>
              <p:tags r:id="rId1"/>
            </p:custDataLst>
          </p:nvPr>
        </p:nvGraphicFramePr>
        <p:xfrm>
          <a:off x="283210" y="1085934"/>
          <a:ext cx="11683365" cy="5099685"/>
        </p:xfrm>
        <a:graphic>
          <a:graphicData uri="http://schemas.openxmlformats.org/drawingml/2006/table">
            <a:tbl>
              <a:tblPr firstRow="1" bandRow="1">
                <a:tableStyleId>{5C22544A-7EE6-4342-B048-85BDC9FD1C3A}</a:tableStyleId>
              </a:tblPr>
              <a:tblGrid>
                <a:gridCol w="2867025"/>
                <a:gridCol w="2805430"/>
                <a:gridCol w="6010910"/>
              </a:tblGrid>
              <a:tr h="533400">
                <a:tc>
                  <a:txBody>
                    <a:bodyPr/>
                    <a:lstStyle/>
                    <a:p>
                      <a:pPr algn="ctr">
                        <a:buNone/>
                      </a:pPr>
                      <a:r>
                        <a:rPr lang="zh-CN" altLang="en-US" sz="2800" b="1" dirty="0">
                          <a:solidFill>
                            <a:schemeClr val="tx1"/>
                          </a:solidFill>
                          <a:latin typeface="黑体" panose="02010609060101010101" charset="-122"/>
                          <a:ea typeface="黑体" panose="02010609060101010101" charset="-122"/>
                        </a:rPr>
                        <a:t>条约</a:t>
                      </a:r>
                      <a:endParaRPr lang="zh-CN" altLang="en-US" sz="2800" b="1" dirty="0">
                        <a:solidFill>
                          <a:schemeClr val="tx1"/>
                        </a:solidFill>
                        <a:latin typeface="黑体" panose="02010609060101010101" charset="-122"/>
                        <a:ea typeface="黑体" panose="02010609060101010101" charset="-122"/>
                      </a:endParaRPr>
                    </a:p>
                  </a:txBody>
                  <a:tcPr>
                    <a:noFill/>
                  </a:tcPr>
                </a:tc>
                <a:tc>
                  <a:txBody>
                    <a:bodyPr/>
                    <a:lstStyle/>
                    <a:p>
                      <a:pPr algn="ctr">
                        <a:buNone/>
                      </a:pPr>
                      <a:r>
                        <a:rPr lang="zh-CN" altLang="en-US" sz="2800" b="1">
                          <a:solidFill>
                            <a:schemeClr val="tx1"/>
                          </a:solidFill>
                          <a:latin typeface="黑体" panose="02010609060101010101" charset="-122"/>
                          <a:ea typeface="黑体" panose="02010609060101010101" charset="-122"/>
                        </a:rPr>
                        <a:t>内容</a:t>
                      </a:r>
                      <a:endParaRPr lang="zh-CN" altLang="en-US" sz="2800" b="1">
                        <a:solidFill>
                          <a:schemeClr val="tx1"/>
                        </a:solidFill>
                        <a:latin typeface="黑体" panose="02010609060101010101" charset="-122"/>
                        <a:ea typeface="黑体" panose="02010609060101010101" charset="-122"/>
                      </a:endParaRPr>
                    </a:p>
                  </a:txBody>
                  <a:tcPr>
                    <a:noFill/>
                  </a:tcPr>
                </a:tc>
                <a:tc>
                  <a:txBody>
                    <a:bodyPr/>
                    <a:lstStyle/>
                    <a:p>
                      <a:pPr algn="ctr">
                        <a:buNone/>
                      </a:pPr>
                      <a:r>
                        <a:rPr lang="zh-CN" altLang="en-US" sz="2800" b="1">
                          <a:solidFill>
                            <a:schemeClr val="tx1"/>
                          </a:solidFill>
                          <a:latin typeface="黑体" panose="02010609060101010101" charset="-122"/>
                          <a:ea typeface="黑体" panose="02010609060101010101" charset="-122"/>
                        </a:rPr>
                        <a:t>影响</a:t>
                      </a:r>
                      <a:endParaRPr lang="zh-CN" altLang="en-US" sz="2800" b="1">
                        <a:solidFill>
                          <a:schemeClr val="tx1"/>
                        </a:solidFill>
                        <a:latin typeface="黑体" panose="02010609060101010101" charset="-122"/>
                        <a:ea typeface="黑体" panose="02010609060101010101" charset="-122"/>
                      </a:endParaRPr>
                    </a:p>
                  </a:txBody>
                  <a:tcPr>
                    <a:noFill/>
                  </a:tcPr>
                </a:tc>
              </a:tr>
              <a:tr h="605790">
                <a:tc rowSpan="4">
                  <a:txBody>
                    <a:bodyPr/>
                    <a:lstStyle/>
                    <a:p>
                      <a:pPr algn="ctr" fontAlgn="auto">
                        <a:lnSpc>
                          <a:spcPct val="400000"/>
                        </a:lnSpc>
                        <a:buNone/>
                      </a:pPr>
                      <a:r>
                        <a:rPr lang="zh-CN" altLang="en-US" sz="2800" b="1" dirty="0">
                          <a:solidFill>
                            <a:schemeClr val="tx1"/>
                          </a:solidFill>
                          <a:latin typeface="黑体" panose="02010609060101010101" charset="-122"/>
                          <a:ea typeface="黑体" panose="02010609060101010101" charset="-122"/>
                        </a:rPr>
                        <a:t>《南京条约》</a:t>
                      </a:r>
                      <a:endParaRPr lang="zh-CN" altLang="en-US" sz="2800" b="1" dirty="0">
                        <a:solidFill>
                          <a:schemeClr val="tx1"/>
                        </a:solidFill>
                        <a:latin typeface="黑体" panose="02010609060101010101" charset="-122"/>
                        <a:ea typeface="黑体" panose="02010609060101010101" charset="-122"/>
                      </a:endParaRPr>
                    </a:p>
                  </a:txBody>
                  <a:tcPr>
                    <a:noFill/>
                  </a:tcPr>
                </a:tc>
                <a:tc>
                  <a:txBody>
                    <a:bodyPr/>
                    <a:lstStyle/>
                    <a:p>
                      <a:pPr algn="ctr">
                        <a:buNone/>
                      </a:pPr>
                      <a:endParaRPr lang="zh-CN" altLang="en-US" sz="2800" b="1" dirty="0">
                        <a:solidFill>
                          <a:schemeClr val="tx1"/>
                        </a:solidFill>
                        <a:latin typeface="黑体" panose="02010609060101010101" charset="-122"/>
                        <a:ea typeface="黑体" panose="02010609060101010101" charset="-122"/>
                      </a:endParaRPr>
                    </a:p>
                  </a:txBody>
                  <a:tcPr anchor="ctr">
                    <a:noFill/>
                  </a:tcPr>
                </a:tc>
                <a:tc>
                  <a:txBody>
                    <a:bodyPr/>
                    <a:lstStyle/>
                    <a:p>
                      <a:pPr algn="ctr">
                        <a:buNone/>
                      </a:pPr>
                      <a:endParaRPr lang="zh-CN" altLang="en-US" sz="2800" b="1" dirty="0">
                        <a:solidFill>
                          <a:schemeClr val="tx1"/>
                        </a:solidFill>
                        <a:latin typeface="黑体" panose="02010609060101010101" charset="-122"/>
                        <a:ea typeface="黑体" panose="02010609060101010101" charset="-122"/>
                      </a:endParaRPr>
                    </a:p>
                  </a:txBody>
                  <a:tcPr>
                    <a:noFill/>
                  </a:tcPr>
                </a:tc>
              </a:tr>
              <a:tr h="533400">
                <a:tc vMerge="1">
                  <a:tcPr/>
                </a:tc>
                <a:tc>
                  <a:txBody>
                    <a:bodyPr/>
                    <a:lstStyle/>
                    <a:p>
                      <a:pPr algn="ctr">
                        <a:buNone/>
                      </a:pPr>
                      <a:endParaRPr lang="zh-CN" altLang="en-US" sz="2800" b="1">
                        <a:solidFill>
                          <a:schemeClr val="tx1"/>
                        </a:solidFill>
                        <a:latin typeface="黑体" panose="02010609060101010101" charset="-122"/>
                        <a:ea typeface="黑体" panose="02010609060101010101" charset="-122"/>
                      </a:endParaRPr>
                    </a:p>
                  </a:txBody>
                  <a:tcPr anchor="ctr">
                    <a:noFill/>
                  </a:tcPr>
                </a:tc>
                <a:tc>
                  <a:txBody>
                    <a:bodyPr/>
                    <a:lstStyle/>
                    <a:p>
                      <a:pPr algn="ctr">
                        <a:buNone/>
                      </a:pPr>
                      <a:endParaRPr lang="zh-CN" altLang="en-US" sz="2800" b="1" dirty="0">
                        <a:solidFill>
                          <a:schemeClr val="tx1"/>
                        </a:solidFill>
                        <a:latin typeface="黑体" panose="02010609060101010101" charset="-122"/>
                        <a:ea typeface="黑体" panose="02010609060101010101" charset="-122"/>
                      </a:endParaRPr>
                    </a:p>
                  </a:txBody>
                  <a:tcPr>
                    <a:noFill/>
                  </a:tcPr>
                </a:tc>
              </a:tr>
              <a:tr h="533400">
                <a:tc vMerge="1">
                  <a:tcPr/>
                </a:tc>
                <a:tc>
                  <a:txBody>
                    <a:bodyPr/>
                    <a:lstStyle/>
                    <a:p>
                      <a:pPr algn="ctr">
                        <a:lnSpc>
                          <a:spcPct val="150000"/>
                        </a:lnSpc>
                        <a:buNone/>
                      </a:pPr>
                      <a:endParaRPr lang="zh-CN" altLang="en-US" sz="2800" b="1">
                        <a:solidFill>
                          <a:schemeClr val="tx1"/>
                        </a:solidFill>
                        <a:latin typeface="黑体" panose="02010609060101010101" charset="-122"/>
                        <a:ea typeface="黑体" panose="02010609060101010101" charset="-122"/>
                      </a:endParaRPr>
                    </a:p>
                  </a:txBody>
                  <a:tcPr anchor="ctr">
                    <a:noFill/>
                  </a:tcPr>
                </a:tc>
                <a:tc>
                  <a:txBody>
                    <a:bodyPr/>
                    <a:lstStyle/>
                    <a:p>
                      <a:pPr algn="ctr">
                        <a:buNone/>
                      </a:pPr>
                      <a:endParaRPr lang="zh-CN" altLang="en-US" sz="2800" b="1" dirty="0">
                        <a:solidFill>
                          <a:schemeClr val="tx1"/>
                        </a:solidFill>
                        <a:latin typeface="黑体" panose="02010609060101010101" charset="-122"/>
                        <a:ea typeface="黑体" panose="02010609060101010101" charset="-122"/>
                        <a:sym typeface="宋体" panose="02010600030101010101" pitchFamily="2" charset="-122"/>
                      </a:endParaRPr>
                    </a:p>
                  </a:txBody>
                  <a:tcPr>
                    <a:noFill/>
                  </a:tcPr>
                </a:tc>
              </a:tr>
              <a:tr h="533400">
                <a:tc vMerge="1">
                  <a:tcPr/>
                </a:tc>
                <a:tc>
                  <a:txBody>
                    <a:bodyPr/>
                    <a:lstStyle/>
                    <a:p>
                      <a:pPr algn="ctr">
                        <a:buNone/>
                      </a:pPr>
                      <a:endParaRPr lang="zh-CN" altLang="en-US" sz="2800" b="1">
                        <a:solidFill>
                          <a:schemeClr val="tx1"/>
                        </a:solidFill>
                        <a:latin typeface="黑体" panose="02010609060101010101" charset="-122"/>
                        <a:ea typeface="黑体" panose="02010609060101010101" charset="-122"/>
                      </a:endParaRPr>
                    </a:p>
                  </a:txBody>
                  <a:tcPr anchor="ctr">
                    <a:noFill/>
                  </a:tcPr>
                </a:tc>
                <a:tc>
                  <a:txBody>
                    <a:bodyPr/>
                    <a:lstStyle/>
                    <a:p>
                      <a:pPr algn="ctr">
                        <a:buNone/>
                      </a:pPr>
                      <a:endParaRPr lang="zh-CN" altLang="en-US" sz="2800" b="1" dirty="0">
                        <a:solidFill>
                          <a:schemeClr val="tx1"/>
                        </a:solidFill>
                        <a:latin typeface="黑体" panose="02010609060101010101" charset="-122"/>
                        <a:ea typeface="黑体" panose="02010609060101010101" charset="-122"/>
                      </a:endParaRPr>
                    </a:p>
                  </a:txBody>
                  <a:tcPr>
                    <a:noFill/>
                  </a:tcPr>
                </a:tc>
              </a:tr>
              <a:tr h="739775">
                <a:tc rowSpan="3">
                  <a:txBody>
                    <a:bodyPr/>
                    <a:lstStyle/>
                    <a:p>
                      <a:pPr algn="ctr">
                        <a:buNone/>
                      </a:pPr>
                      <a:r>
                        <a:rPr lang="zh-CN" altLang="en-US" sz="2800" b="1" dirty="0">
                          <a:solidFill>
                            <a:schemeClr val="tx1"/>
                          </a:solidFill>
                          <a:latin typeface="黑体" panose="02010609060101010101" charset="-122"/>
                          <a:ea typeface="黑体" panose="02010609060101010101" charset="-122"/>
                        </a:rPr>
                        <a:t>《虎门条约》</a:t>
                      </a:r>
                      <a:endParaRPr lang="zh-CN" altLang="en-US" sz="2800" b="1" dirty="0">
                        <a:solidFill>
                          <a:schemeClr val="tx1"/>
                        </a:solidFill>
                        <a:latin typeface="黑体" panose="02010609060101010101" charset="-122"/>
                        <a:ea typeface="黑体" panose="02010609060101010101" charset="-122"/>
                      </a:endParaRPr>
                    </a:p>
                    <a:p>
                      <a:pPr algn="ctr">
                        <a:buNone/>
                      </a:pPr>
                      <a:endParaRPr lang="zh-CN" altLang="en-US" sz="2800" b="1" dirty="0">
                        <a:solidFill>
                          <a:schemeClr val="tx1"/>
                        </a:solidFill>
                        <a:latin typeface="黑体" panose="02010609060101010101" charset="-122"/>
                        <a:ea typeface="黑体" panose="02010609060101010101" charset="-122"/>
                      </a:endParaRPr>
                    </a:p>
                    <a:p>
                      <a:pPr algn="ctr">
                        <a:buNone/>
                      </a:pPr>
                      <a:r>
                        <a:rPr lang="zh-CN" altLang="en-US" sz="2800" b="1" dirty="0">
                          <a:solidFill>
                            <a:schemeClr val="tx1"/>
                          </a:solidFill>
                          <a:latin typeface="黑体" panose="02010609060101010101" charset="-122"/>
                          <a:ea typeface="黑体" panose="02010609060101010101" charset="-122"/>
                        </a:rPr>
                        <a:t>中美《望厦条约》</a:t>
                      </a:r>
                      <a:endParaRPr lang="zh-CN" altLang="en-US" sz="2800" b="1" dirty="0">
                        <a:solidFill>
                          <a:schemeClr val="tx1"/>
                        </a:solidFill>
                        <a:latin typeface="黑体" panose="02010609060101010101" charset="-122"/>
                        <a:ea typeface="黑体" panose="02010609060101010101" charset="-122"/>
                      </a:endParaRPr>
                    </a:p>
                    <a:p>
                      <a:pPr algn="ctr">
                        <a:lnSpc>
                          <a:spcPct val="150000"/>
                        </a:lnSpc>
                        <a:buNone/>
                      </a:pPr>
                      <a:r>
                        <a:rPr lang="zh-CN" altLang="en-US" sz="2800" b="1" dirty="0">
                          <a:solidFill>
                            <a:schemeClr val="tx1"/>
                          </a:solidFill>
                          <a:latin typeface="黑体" panose="02010609060101010101" charset="-122"/>
                          <a:ea typeface="黑体" panose="02010609060101010101" charset="-122"/>
                        </a:rPr>
                        <a:t>中法《黄埔条约》</a:t>
                      </a:r>
                      <a:endParaRPr lang="zh-CN" altLang="en-US" sz="2800" b="1" dirty="0">
                        <a:solidFill>
                          <a:schemeClr val="tx1"/>
                        </a:solidFill>
                        <a:latin typeface="黑体" panose="02010609060101010101" charset="-122"/>
                        <a:ea typeface="黑体" panose="02010609060101010101" charset="-122"/>
                      </a:endParaRPr>
                    </a:p>
                  </a:txBody>
                  <a:tcPr anchor="ctr">
                    <a:noFill/>
                  </a:tcPr>
                </a:tc>
                <a:tc>
                  <a:txBody>
                    <a:bodyPr/>
                    <a:lstStyle/>
                    <a:p>
                      <a:pPr algn="ctr">
                        <a:buNone/>
                      </a:pPr>
                      <a:endParaRPr lang="zh-CN" altLang="en-US" sz="2800" b="1" dirty="0">
                        <a:solidFill>
                          <a:schemeClr val="tx1"/>
                        </a:solidFill>
                        <a:latin typeface="黑体" panose="02010609060101010101" charset="-122"/>
                        <a:ea typeface="黑体" panose="02010609060101010101" charset="-122"/>
                      </a:endParaRPr>
                    </a:p>
                  </a:txBody>
                  <a:tcPr anchor="ctr">
                    <a:noFill/>
                  </a:tcPr>
                </a:tc>
                <a:tc>
                  <a:txBody>
                    <a:bodyPr/>
                    <a:lstStyle/>
                    <a:p>
                      <a:pPr algn="ctr">
                        <a:buNone/>
                      </a:pPr>
                      <a:endParaRPr lang="zh-CN" altLang="en-US" sz="2800" b="1" dirty="0">
                        <a:solidFill>
                          <a:schemeClr val="tx1"/>
                        </a:solidFill>
                        <a:latin typeface="黑体" panose="02010609060101010101" charset="-122"/>
                        <a:ea typeface="黑体" panose="02010609060101010101" charset="-122"/>
                        <a:sym typeface="+mn-ea"/>
                      </a:endParaRPr>
                    </a:p>
                  </a:txBody>
                  <a:tcPr>
                    <a:noFill/>
                  </a:tcPr>
                </a:tc>
              </a:tr>
              <a:tr h="690880">
                <a:tc vMerge="1">
                  <a:tcPr/>
                </a:tc>
                <a:tc>
                  <a:txBody>
                    <a:bodyPr/>
                    <a:lstStyle/>
                    <a:p>
                      <a:pPr algn="ctr">
                        <a:buNone/>
                      </a:pPr>
                      <a:endParaRPr lang="zh-CN" altLang="en-US" sz="2800" b="1">
                        <a:solidFill>
                          <a:schemeClr val="tx1"/>
                        </a:solidFill>
                        <a:latin typeface="黑体" panose="02010609060101010101" charset="-122"/>
                        <a:ea typeface="黑体" panose="02010609060101010101" charset="-122"/>
                      </a:endParaRPr>
                    </a:p>
                  </a:txBody>
                  <a:tcPr anchor="ctr">
                    <a:noFill/>
                  </a:tcPr>
                </a:tc>
                <a:tc>
                  <a:txBody>
                    <a:bodyPr/>
                    <a:lstStyle/>
                    <a:p>
                      <a:pPr algn="ctr">
                        <a:buNone/>
                      </a:pPr>
                      <a:endParaRPr lang="zh-CN" altLang="en-US" sz="2800" b="1" dirty="0">
                        <a:solidFill>
                          <a:schemeClr val="tx1"/>
                        </a:solidFill>
                        <a:latin typeface="黑体" panose="02010609060101010101" charset="-122"/>
                        <a:ea typeface="黑体" panose="02010609060101010101" charset="-122"/>
                        <a:sym typeface="+mn-ea"/>
                      </a:endParaRPr>
                    </a:p>
                  </a:txBody>
                  <a:tcPr>
                    <a:noFill/>
                  </a:tcPr>
                </a:tc>
              </a:tr>
              <a:tr h="731520">
                <a:tc vMerge="1">
                  <a:tcPr/>
                </a:tc>
                <a:tc>
                  <a:txBody>
                    <a:bodyPr/>
                    <a:lstStyle/>
                    <a:p>
                      <a:pPr algn="ctr">
                        <a:lnSpc>
                          <a:spcPct val="150000"/>
                        </a:lnSpc>
                        <a:buNone/>
                      </a:pPr>
                      <a:endParaRPr lang="zh-CN" altLang="en-US" sz="2800" b="1" dirty="0">
                        <a:solidFill>
                          <a:schemeClr val="tx1"/>
                        </a:solidFill>
                        <a:latin typeface="黑体" panose="02010609060101010101" charset="-122"/>
                        <a:ea typeface="黑体" panose="02010609060101010101" charset="-122"/>
                      </a:endParaRPr>
                    </a:p>
                  </a:txBody>
                  <a:tcPr anchor="ctr">
                    <a:noFill/>
                  </a:tcPr>
                </a:tc>
                <a:tc>
                  <a:txBody>
                    <a:bodyPr/>
                    <a:lstStyle/>
                    <a:p>
                      <a:pPr algn="ctr">
                        <a:buNone/>
                      </a:pPr>
                      <a:endParaRPr lang="zh-CN" altLang="en-US" sz="2800" b="1" dirty="0">
                        <a:solidFill>
                          <a:schemeClr val="tx1"/>
                        </a:solidFill>
                        <a:latin typeface="黑体" panose="02010609060101010101" charset="-122"/>
                        <a:ea typeface="黑体" panose="02010609060101010101" charset="-122"/>
                      </a:endParaRPr>
                    </a:p>
                  </a:txBody>
                  <a:tcPr>
                    <a:noFill/>
                  </a:tcPr>
                </a:tc>
              </a:tr>
            </a:tbl>
          </a:graphicData>
        </a:graphic>
      </p:graphicFrame>
      <p:sp>
        <p:nvSpPr>
          <p:cNvPr id="3" name="TextBox 2"/>
          <p:cNvSpPr txBox="1"/>
          <p:nvPr/>
        </p:nvSpPr>
        <p:spPr>
          <a:xfrm>
            <a:off x="6794500" y="1641475"/>
            <a:ext cx="3486785" cy="521970"/>
          </a:xfrm>
          <a:prstGeom prst="rect">
            <a:avLst/>
          </a:prstGeom>
          <a:noFill/>
        </p:spPr>
        <p:txBody>
          <a:bodyPr wrap="square" rtlCol="0">
            <a:spAutoFit/>
          </a:bodyPr>
          <a:lstStyle/>
          <a:p>
            <a:pPr algn="ctr">
              <a:buNone/>
            </a:pPr>
            <a:r>
              <a:rPr lang="zh-CN" altLang="en-US" sz="2800" b="1" dirty="0" smtClean="0">
                <a:latin typeface="黑体" panose="02010609060101010101" charset="-122"/>
                <a:ea typeface="黑体" panose="02010609060101010101" charset="-122"/>
              </a:rPr>
              <a:t>破坏中国</a:t>
            </a:r>
            <a:endParaRPr lang="zh-CN" altLang="en-US" sz="2800" b="1" dirty="0">
              <a:latin typeface="黑体" panose="02010609060101010101" charset="-122"/>
              <a:ea typeface="黑体" panose="02010609060101010101" charset="-122"/>
            </a:endParaRPr>
          </a:p>
        </p:txBody>
      </p:sp>
      <p:sp>
        <p:nvSpPr>
          <p:cNvPr id="4" name="TextBox 3"/>
          <p:cNvSpPr txBox="1"/>
          <p:nvPr/>
        </p:nvSpPr>
        <p:spPr>
          <a:xfrm>
            <a:off x="7285799" y="2224271"/>
            <a:ext cx="3698543" cy="523220"/>
          </a:xfrm>
          <a:prstGeom prst="rect">
            <a:avLst/>
          </a:prstGeom>
          <a:noFill/>
        </p:spPr>
        <p:txBody>
          <a:bodyPr wrap="square" rtlCol="0">
            <a:spAutoFit/>
          </a:bodyPr>
          <a:lstStyle/>
          <a:p>
            <a:pPr algn="ctr">
              <a:buNone/>
            </a:pPr>
            <a:r>
              <a:rPr lang="zh-CN" altLang="en-US" sz="2800" b="1" dirty="0" smtClean="0">
                <a:latin typeface="黑体" panose="02010609060101010101" charset="-122"/>
                <a:ea typeface="黑体" panose="02010609060101010101" charset="-122"/>
              </a:rPr>
              <a:t>加重人民负担</a:t>
            </a:r>
            <a:endParaRPr lang="zh-CN" altLang="en-US" sz="2800" b="1" dirty="0">
              <a:latin typeface="黑体" panose="02010609060101010101" charset="-122"/>
              <a:ea typeface="黑体" panose="02010609060101010101" charset="-122"/>
            </a:endParaRPr>
          </a:p>
        </p:txBody>
      </p:sp>
      <p:sp>
        <p:nvSpPr>
          <p:cNvPr id="5" name="TextBox 4"/>
          <p:cNvSpPr txBox="1"/>
          <p:nvPr/>
        </p:nvSpPr>
        <p:spPr>
          <a:xfrm>
            <a:off x="5941695" y="2918460"/>
            <a:ext cx="6024880" cy="521970"/>
          </a:xfrm>
          <a:prstGeom prst="rect">
            <a:avLst/>
          </a:prstGeom>
          <a:noFill/>
        </p:spPr>
        <p:txBody>
          <a:bodyPr wrap="square" rtlCol="0">
            <a:spAutoFit/>
          </a:bodyPr>
          <a:lstStyle/>
          <a:p>
            <a:pPr algn="ctr">
              <a:buNone/>
            </a:pPr>
            <a:r>
              <a:rPr lang="zh-CN" altLang="en-US" sz="2800" b="1" dirty="0">
                <a:solidFill>
                  <a:srgbClr val="000000"/>
                </a:solidFill>
                <a:latin typeface="黑体" panose="02010609060101010101" charset="-122"/>
                <a:ea typeface="黑体" panose="02010609060101010101" charset="-122"/>
                <a:sym typeface="宋体" panose="02010600030101010101" pitchFamily="2" charset="-122"/>
              </a:rPr>
              <a:t>东南门户大开，被迫卷入世界市场</a:t>
            </a:r>
            <a:endParaRPr lang="zh-CN" altLang="en-US" sz="2800" b="1" dirty="0">
              <a:solidFill>
                <a:srgbClr val="000000"/>
              </a:solidFill>
              <a:latin typeface="黑体" panose="02010609060101010101" charset="-122"/>
              <a:ea typeface="黑体" panose="02010609060101010101" charset="-122"/>
              <a:sym typeface="宋体" panose="02010600030101010101" pitchFamily="2" charset="-122"/>
            </a:endParaRPr>
          </a:p>
        </p:txBody>
      </p:sp>
      <p:sp>
        <p:nvSpPr>
          <p:cNvPr id="6" name="TextBox 5"/>
          <p:cNvSpPr txBox="1"/>
          <p:nvPr/>
        </p:nvSpPr>
        <p:spPr>
          <a:xfrm>
            <a:off x="7047230" y="3440430"/>
            <a:ext cx="2854960" cy="521970"/>
          </a:xfrm>
          <a:prstGeom prst="rect">
            <a:avLst/>
          </a:prstGeom>
          <a:noFill/>
        </p:spPr>
        <p:txBody>
          <a:bodyPr wrap="square" rtlCol="0">
            <a:spAutoFit/>
          </a:bodyPr>
          <a:lstStyle/>
          <a:p>
            <a:pPr algn="ctr">
              <a:buNone/>
            </a:pPr>
            <a:r>
              <a:rPr lang="zh-CN" altLang="en-US" sz="2800" b="1" dirty="0" smtClean="0">
                <a:latin typeface="黑体" panose="02010609060101010101" charset="-122"/>
                <a:ea typeface="黑体" panose="02010609060101010101" charset="-122"/>
              </a:rPr>
              <a:t>破坏中国的</a:t>
            </a:r>
            <a:endParaRPr lang="zh-CN" altLang="en-US" sz="2800" b="1" dirty="0">
              <a:latin typeface="黑体" panose="02010609060101010101" charset="-122"/>
              <a:ea typeface="黑体" panose="02010609060101010101" charset="-122"/>
            </a:endParaRPr>
          </a:p>
        </p:txBody>
      </p:sp>
      <p:sp>
        <p:nvSpPr>
          <p:cNvPr id="7" name="TextBox 6"/>
          <p:cNvSpPr txBox="1"/>
          <p:nvPr/>
        </p:nvSpPr>
        <p:spPr>
          <a:xfrm>
            <a:off x="6598399" y="4086726"/>
            <a:ext cx="3753134" cy="521970"/>
          </a:xfrm>
          <a:prstGeom prst="rect">
            <a:avLst/>
          </a:prstGeom>
          <a:noFill/>
        </p:spPr>
        <p:txBody>
          <a:bodyPr wrap="square" rtlCol="0">
            <a:spAutoFit/>
          </a:bodyPr>
          <a:lstStyle/>
          <a:p>
            <a:pPr algn="ctr">
              <a:buNone/>
            </a:pPr>
            <a:r>
              <a:rPr lang="zh-CN" altLang="en-US" sz="2800" b="1" dirty="0" smtClean="0">
                <a:latin typeface="黑体" panose="02010609060101010101" charset="-122"/>
                <a:ea typeface="黑体" panose="02010609060101010101" charset="-122"/>
                <a:sym typeface="+mn-ea"/>
              </a:rPr>
              <a:t>破坏中国</a:t>
            </a:r>
            <a:endParaRPr lang="zh-CN" altLang="en-US" sz="2800" b="1" dirty="0">
              <a:latin typeface="黑体" panose="02010609060101010101" charset="-122"/>
              <a:ea typeface="黑体" panose="02010609060101010101" charset="-122"/>
              <a:sym typeface="+mn-ea"/>
            </a:endParaRPr>
          </a:p>
        </p:txBody>
      </p:sp>
      <p:sp>
        <p:nvSpPr>
          <p:cNvPr id="8" name="TextBox 7"/>
          <p:cNvSpPr txBox="1"/>
          <p:nvPr/>
        </p:nvSpPr>
        <p:spPr>
          <a:xfrm>
            <a:off x="6503177" y="4732986"/>
            <a:ext cx="3944203" cy="521970"/>
          </a:xfrm>
          <a:prstGeom prst="rect">
            <a:avLst/>
          </a:prstGeom>
          <a:noFill/>
        </p:spPr>
        <p:txBody>
          <a:bodyPr wrap="square" rtlCol="0">
            <a:spAutoFit/>
          </a:bodyPr>
          <a:lstStyle/>
          <a:p>
            <a:pPr algn="ctr">
              <a:buNone/>
            </a:pPr>
            <a:r>
              <a:rPr lang="zh-CN" altLang="en-US" sz="2800" b="1" dirty="0" smtClean="0">
                <a:latin typeface="黑体" panose="02010609060101010101" charset="-122"/>
                <a:ea typeface="黑体" panose="02010609060101010101" charset="-122"/>
                <a:sym typeface="+mn-ea"/>
              </a:rPr>
              <a:t>破坏中国的</a:t>
            </a:r>
            <a:endParaRPr lang="zh-CN" altLang="en-US" sz="2800" b="1" dirty="0">
              <a:latin typeface="黑体" panose="02010609060101010101" charset="-122"/>
              <a:ea typeface="黑体" panose="02010609060101010101" charset="-122"/>
              <a:sym typeface="+mn-ea"/>
            </a:endParaRPr>
          </a:p>
        </p:txBody>
      </p:sp>
      <p:sp>
        <p:nvSpPr>
          <p:cNvPr id="10" name="TextBox 9"/>
          <p:cNvSpPr txBox="1"/>
          <p:nvPr/>
        </p:nvSpPr>
        <p:spPr>
          <a:xfrm>
            <a:off x="6433820" y="5474970"/>
            <a:ext cx="5317490" cy="521970"/>
          </a:xfrm>
          <a:prstGeom prst="rect">
            <a:avLst/>
          </a:prstGeom>
          <a:noFill/>
        </p:spPr>
        <p:txBody>
          <a:bodyPr wrap="square" rtlCol="0">
            <a:spAutoFit/>
          </a:bodyPr>
          <a:lstStyle/>
          <a:p>
            <a:pPr algn="ctr">
              <a:buNone/>
            </a:pPr>
            <a:r>
              <a:rPr lang="zh-CN" altLang="en-US" sz="2800" b="1" dirty="0" smtClean="0">
                <a:latin typeface="黑体" panose="02010609060101010101" charset="-122"/>
                <a:ea typeface="黑体" panose="02010609060101010101" charset="-122"/>
              </a:rPr>
              <a:t>以传教为名进行思想文化侵略</a:t>
            </a:r>
            <a:endParaRPr lang="zh-CN" altLang="en-US" sz="2800" b="1" dirty="0">
              <a:latin typeface="黑体" panose="02010609060101010101" charset="-122"/>
              <a:ea typeface="黑体" panose="02010609060101010101" charset="-122"/>
            </a:endParaRPr>
          </a:p>
        </p:txBody>
      </p:sp>
      <p:cxnSp>
        <p:nvCxnSpPr>
          <p:cNvPr id="11" name="直接连接符 10"/>
          <p:cNvCxnSpPr/>
          <p:nvPr/>
        </p:nvCxnSpPr>
        <p:spPr>
          <a:xfrm flipV="1">
            <a:off x="9251950" y="2150745"/>
            <a:ext cx="1568450" cy="1270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272270" y="1641475"/>
            <a:ext cx="1637030" cy="521970"/>
          </a:xfrm>
          <a:prstGeom prst="rect">
            <a:avLst/>
          </a:prstGeom>
          <a:noFill/>
        </p:spPr>
        <p:txBody>
          <a:bodyPr wrap="square" rtlCol="0">
            <a:spAutoFit/>
          </a:bodyPr>
          <a:lstStyle/>
          <a:p>
            <a:r>
              <a:rPr lang="zh-CN" altLang="en-US" sz="2800" b="1"/>
              <a:t>领土主权</a:t>
            </a:r>
            <a:endParaRPr lang="zh-CN" altLang="en-US" sz="2800" b="1"/>
          </a:p>
        </p:txBody>
      </p:sp>
      <p:cxnSp>
        <p:nvCxnSpPr>
          <p:cNvPr id="15" name="直接连接符 14"/>
          <p:cNvCxnSpPr/>
          <p:nvPr/>
        </p:nvCxnSpPr>
        <p:spPr>
          <a:xfrm>
            <a:off x="9415780" y="3962400"/>
            <a:ext cx="1825625" cy="635"/>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415780" y="5242560"/>
            <a:ext cx="1568450" cy="1270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9415780" y="4596130"/>
            <a:ext cx="1568450" cy="1270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9415780" y="3441065"/>
            <a:ext cx="2001520" cy="521970"/>
          </a:xfrm>
          <a:prstGeom prst="rect">
            <a:avLst/>
          </a:prstGeom>
          <a:noFill/>
        </p:spPr>
        <p:txBody>
          <a:bodyPr wrap="square" rtlCol="0">
            <a:spAutoFit/>
          </a:bodyPr>
          <a:lstStyle/>
          <a:p>
            <a:r>
              <a:rPr lang="zh-CN" altLang="en-US" sz="2800" b="1" dirty="0" smtClean="0">
                <a:latin typeface="微软雅黑" panose="020B0503020204020204" charset="-122"/>
                <a:ea typeface="微软雅黑" panose="020B0503020204020204" charset="-122"/>
                <a:sym typeface="+mn-ea"/>
              </a:rPr>
              <a:t>关税自主权</a:t>
            </a:r>
            <a:endParaRPr lang="zh-CN" altLang="en-US" sz="2800" b="1" dirty="0" smtClean="0">
              <a:latin typeface="微软雅黑" panose="020B0503020204020204" charset="-122"/>
              <a:ea typeface="微软雅黑" panose="020B0503020204020204" charset="-122"/>
              <a:sym typeface="+mn-ea"/>
            </a:endParaRPr>
          </a:p>
        </p:txBody>
      </p:sp>
      <p:sp>
        <p:nvSpPr>
          <p:cNvPr id="20" name="文本框 19"/>
          <p:cNvSpPr txBox="1"/>
          <p:nvPr/>
        </p:nvSpPr>
        <p:spPr>
          <a:xfrm>
            <a:off x="9095740" y="4086860"/>
            <a:ext cx="2181860" cy="523220"/>
          </a:xfrm>
          <a:prstGeom prst="rect">
            <a:avLst/>
          </a:prstGeom>
          <a:noFill/>
        </p:spPr>
        <p:txBody>
          <a:bodyPr wrap="square" rtlCol="0">
            <a:spAutoFit/>
          </a:bodyPr>
          <a:lstStyle/>
          <a:p>
            <a:pPr algn="ctr">
              <a:buNone/>
            </a:pPr>
            <a:r>
              <a:rPr lang="zh-CN" altLang="en-US" sz="2800" b="1" dirty="0" smtClean="0">
                <a:latin typeface="微软雅黑" panose="020B0503020204020204" charset="-122"/>
                <a:ea typeface="微软雅黑" panose="020B0503020204020204" charset="-122"/>
                <a:sym typeface="+mn-ea"/>
              </a:rPr>
              <a:t>司法主权</a:t>
            </a:r>
            <a:endParaRPr lang="zh-CN" altLang="en-US" sz="2800" b="1" dirty="0" smtClean="0">
              <a:latin typeface="微软雅黑" panose="020B0503020204020204" charset="-122"/>
              <a:ea typeface="微软雅黑" panose="020B0503020204020204" charset="-122"/>
              <a:sym typeface="+mn-ea"/>
            </a:endParaRPr>
          </a:p>
        </p:txBody>
      </p:sp>
      <p:sp>
        <p:nvSpPr>
          <p:cNvPr id="21" name="文本框 20"/>
          <p:cNvSpPr txBox="1"/>
          <p:nvPr/>
        </p:nvSpPr>
        <p:spPr>
          <a:xfrm>
            <a:off x="9251950" y="4733290"/>
            <a:ext cx="2050415" cy="954107"/>
          </a:xfrm>
          <a:prstGeom prst="rect">
            <a:avLst/>
          </a:prstGeom>
          <a:noFill/>
        </p:spPr>
        <p:txBody>
          <a:bodyPr wrap="square" rtlCol="0">
            <a:spAutoFit/>
          </a:bodyPr>
          <a:lstStyle/>
          <a:p>
            <a:pPr algn="ctr"/>
            <a:r>
              <a:rPr lang="zh-CN" altLang="en-US" sz="2800" b="1" dirty="0" smtClean="0">
                <a:latin typeface="微软雅黑" panose="020B0503020204020204" charset="-122"/>
                <a:ea typeface="微软雅黑" panose="020B0503020204020204" charset="-122"/>
                <a:sym typeface="+mn-ea"/>
              </a:rPr>
              <a:t>主权最严重</a:t>
            </a:r>
            <a:endParaRPr lang="zh-CN" altLang="en-US" sz="2800" b="1" dirty="0" smtClean="0">
              <a:latin typeface="微软雅黑" panose="020B0503020204020204" charset="-122"/>
              <a:ea typeface="微软雅黑" panose="020B0503020204020204" charset="-122"/>
              <a:sym typeface="+mn-ea"/>
            </a:endParaRPr>
          </a:p>
          <a:p>
            <a:pPr algn="ctr">
              <a:buNone/>
            </a:pPr>
            <a:endParaRPr lang="zh-CN" altLang="en-US" sz="2800" b="1" dirty="0" smtClean="0">
              <a:latin typeface="微软雅黑" panose="020B0503020204020204" charset="-122"/>
              <a:ea typeface="微软雅黑" panose="020B0503020204020204" charset="-122"/>
              <a:sym typeface="+mn-ea"/>
            </a:endParaRPr>
          </a:p>
        </p:txBody>
      </p:sp>
      <p:sp>
        <p:nvSpPr>
          <p:cNvPr id="24" name="文本框 23"/>
          <p:cNvSpPr txBox="1"/>
          <p:nvPr/>
        </p:nvSpPr>
        <p:spPr>
          <a:xfrm>
            <a:off x="3587750" y="1443355"/>
            <a:ext cx="2915285" cy="2676525"/>
          </a:xfrm>
          <a:prstGeom prst="rect">
            <a:avLst/>
          </a:prstGeom>
          <a:noFill/>
        </p:spPr>
        <p:txBody>
          <a:bodyPr wrap="square" rtlCol="0">
            <a:spAutoFit/>
          </a:bodyPr>
          <a:lstStyle/>
          <a:p>
            <a:pPr fontAlgn="auto">
              <a:lnSpc>
                <a:spcPct val="150000"/>
              </a:lnSpc>
            </a:pPr>
            <a:r>
              <a:rPr lang="zh-CN" altLang="en-US" sz="2800" b="1">
                <a:latin typeface="黑体" panose="02010609060101010101" charset="-122"/>
                <a:ea typeface="黑体" panose="02010609060101010101" charset="-122"/>
                <a:cs typeface="黑体" panose="02010609060101010101" charset="-122"/>
              </a:rPr>
              <a:t>割香港岛</a:t>
            </a:r>
            <a:endParaRPr lang="zh-CN" altLang="en-US" sz="2800" b="1">
              <a:latin typeface="黑体" panose="02010609060101010101" charset="-122"/>
              <a:ea typeface="黑体" panose="02010609060101010101" charset="-122"/>
              <a:cs typeface="黑体" panose="02010609060101010101" charset="-122"/>
            </a:endParaRPr>
          </a:p>
          <a:p>
            <a:pPr fontAlgn="auto">
              <a:lnSpc>
                <a:spcPct val="150000"/>
              </a:lnSpc>
            </a:pPr>
            <a:r>
              <a:rPr lang="zh-CN" altLang="en-US" sz="2800" b="1">
                <a:latin typeface="黑体" panose="02010609060101010101" charset="-122"/>
                <a:ea typeface="黑体" panose="02010609060101010101" charset="-122"/>
                <a:cs typeface="黑体" panose="02010609060101010101" charset="-122"/>
              </a:rPr>
              <a:t>  赔款</a:t>
            </a:r>
            <a:endParaRPr lang="zh-CN" altLang="en-US" sz="2800" b="1">
              <a:latin typeface="黑体" panose="02010609060101010101" charset="-122"/>
              <a:ea typeface="黑体" panose="02010609060101010101" charset="-122"/>
              <a:cs typeface="黑体" panose="02010609060101010101" charset="-122"/>
            </a:endParaRPr>
          </a:p>
          <a:p>
            <a:pPr fontAlgn="auto">
              <a:lnSpc>
                <a:spcPct val="150000"/>
              </a:lnSpc>
            </a:pPr>
            <a:r>
              <a:rPr lang="zh-CN" altLang="en-US" sz="2800" b="1">
                <a:latin typeface="黑体" panose="02010609060101010101" charset="-122"/>
                <a:ea typeface="黑体" panose="02010609060101010101" charset="-122"/>
                <a:cs typeface="黑体" panose="02010609060101010101" charset="-122"/>
              </a:rPr>
              <a:t>五口通商</a:t>
            </a:r>
            <a:endParaRPr lang="zh-CN" altLang="en-US" sz="2800" b="1">
              <a:latin typeface="黑体" panose="02010609060101010101" charset="-122"/>
              <a:ea typeface="黑体" panose="02010609060101010101" charset="-122"/>
              <a:cs typeface="黑体" panose="02010609060101010101" charset="-122"/>
            </a:endParaRPr>
          </a:p>
          <a:p>
            <a:pPr fontAlgn="auto">
              <a:lnSpc>
                <a:spcPct val="150000"/>
              </a:lnSpc>
            </a:pPr>
            <a:r>
              <a:rPr lang="zh-CN" altLang="en-US" sz="2800" b="1">
                <a:latin typeface="黑体" panose="02010609060101010101" charset="-122"/>
                <a:ea typeface="黑体" panose="02010609060101010101" charset="-122"/>
                <a:cs typeface="黑体" panose="02010609060101010101" charset="-122"/>
              </a:rPr>
              <a:t>协定关税</a:t>
            </a:r>
            <a:endParaRPr lang="zh-CN" altLang="en-US" sz="2800" b="1">
              <a:latin typeface="黑体" panose="02010609060101010101" charset="-122"/>
              <a:ea typeface="黑体" panose="02010609060101010101" charset="-122"/>
              <a:cs typeface="黑体" panose="02010609060101010101" charset="-122"/>
            </a:endParaRPr>
          </a:p>
        </p:txBody>
      </p:sp>
      <p:sp>
        <p:nvSpPr>
          <p:cNvPr id="27" name="文本框 26"/>
          <p:cNvSpPr txBox="1"/>
          <p:nvPr/>
        </p:nvSpPr>
        <p:spPr>
          <a:xfrm>
            <a:off x="3259455" y="4086860"/>
            <a:ext cx="3044190" cy="2031325"/>
          </a:xfrm>
          <a:prstGeom prst="rect">
            <a:avLst/>
          </a:prstGeom>
          <a:noFill/>
        </p:spPr>
        <p:txBody>
          <a:bodyPr wrap="square" rtlCol="0">
            <a:spAutoFit/>
          </a:bodyPr>
          <a:lstStyle/>
          <a:p>
            <a:pPr fontAlgn="auto">
              <a:lnSpc>
                <a:spcPct val="150000"/>
              </a:lnSpc>
            </a:pPr>
            <a:r>
              <a:rPr lang="en-US" altLang="zh-CN" sz="2800" b="1" dirty="0">
                <a:latin typeface="黑体" panose="02010609060101010101" charset="-122"/>
                <a:ea typeface="黑体" panose="02010609060101010101" charset="-122"/>
              </a:rPr>
              <a:t>  </a:t>
            </a:r>
            <a:r>
              <a:rPr lang="zh-CN" altLang="en-US" sz="2800" b="1" dirty="0">
                <a:latin typeface="黑体" panose="02010609060101010101" charset="-122"/>
                <a:ea typeface="黑体" panose="02010609060101010101" charset="-122"/>
              </a:rPr>
              <a:t>领事裁判权</a:t>
            </a:r>
            <a:endParaRPr lang="zh-CN" altLang="en-US" sz="2800" b="1" dirty="0">
              <a:latin typeface="黑体" panose="02010609060101010101" charset="-122"/>
              <a:ea typeface="黑体" panose="02010609060101010101" charset="-122"/>
            </a:endParaRPr>
          </a:p>
          <a:p>
            <a:pPr fontAlgn="auto">
              <a:lnSpc>
                <a:spcPct val="150000"/>
              </a:lnSpc>
            </a:pPr>
            <a:r>
              <a:rPr lang="zh-CN" altLang="en-US" sz="2800" b="1" dirty="0">
                <a:latin typeface="黑体" panose="02010609060101010101" charset="-122"/>
                <a:ea typeface="黑体" panose="02010609060101010101" charset="-122"/>
              </a:rPr>
              <a:t>片面最惠国待遇</a:t>
            </a:r>
            <a:endParaRPr lang="zh-CN" altLang="en-US" sz="2800" b="1" dirty="0">
              <a:latin typeface="黑体" panose="02010609060101010101" charset="-122"/>
              <a:ea typeface="黑体" panose="02010609060101010101" charset="-122"/>
            </a:endParaRPr>
          </a:p>
          <a:p>
            <a:pPr fontAlgn="auto">
              <a:lnSpc>
                <a:spcPct val="150000"/>
              </a:lnSpc>
            </a:pPr>
            <a:r>
              <a:rPr lang="zh-CN" altLang="en-US" sz="2800" b="1" dirty="0">
                <a:latin typeface="黑体" panose="02010609060101010101" charset="-122"/>
                <a:ea typeface="黑体" panose="02010609060101010101" charset="-122"/>
              </a:rPr>
              <a:t>   </a:t>
            </a:r>
            <a:r>
              <a:rPr lang="zh-CN" altLang="en-US" sz="2800" b="1" dirty="0" smtClean="0">
                <a:latin typeface="黑体" panose="02010609060101010101" charset="-122"/>
                <a:ea typeface="黑体" panose="02010609060101010101" charset="-122"/>
              </a:rPr>
              <a:t>居住传教</a:t>
            </a:r>
            <a:r>
              <a:rPr lang="zh-CN" altLang="en-US" sz="2800" b="1" dirty="0">
                <a:latin typeface="黑体" panose="02010609060101010101" charset="-122"/>
                <a:ea typeface="黑体" panose="02010609060101010101" charset="-122"/>
              </a:rPr>
              <a:t>权</a:t>
            </a:r>
            <a:endParaRPr lang="zh-CN" altLang="en-US" sz="2800" b="1" dirty="0">
              <a:latin typeface="黑体" panose="02010609060101010101" charset="-122"/>
              <a:ea typeface="黑体" panose="02010609060101010101"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40" y="152814"/>
            <a:ext cx="6980238"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矩形 21"/>
          <p:cNvSpPr/>
          <p:nvPr>
            <p:custDataLst>
              <p:tags r:id="rId3"/>
            </p:custDataLst>
          </p:nvPr>
        </p:nvSpPr>
        <p:spPr>
          <a:xfrm>
            <a:off x="177" y="6052597"/>
            <a:ext cx="11501846" cy="83056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800" b="1" dirty="0" smtClean="0">
                <a:solidFill>
                  <a:schemeClr val="tx1"/>
                </a:solidFill>
                <a:latin typeface="黑体" panose="02010609060101010101" charset="-122"/>
                <a:ea typeface="黑体" panose="02010609060101010101" charset="-122"/>
              </a:rPr>
              <a:t>影响：中国从一个主权独立的国家沦为半殖民地半封建社会</a:t>
            </a:r>
            <a:endParaRPr lang="zh-CN" altLang="en-US" sz="2800" b="1" dirty="0" smtClean="0">
              <a:solidFill>
                <a:schemeClr val="tx1"/>
              </a:solidFill>
              <a:latin typeface="黑体" panose="02010609060101010101" charset="-122"/>
              <a:ea typeface="黑体" panose="02010609060101010101" charset="-122"/>
            </a:endParaRPr>
          </a:p>
        </p:txBody>
      </p:sp>
      <p:sp>
        <p:nvSpPr>
          <p:cNvPr id="14" name="线形标注 2 13"/>
          <p:cNvSpPr/>
          <p:nvPr/>
        </p:nvSpPr>
        <p:spPr>
          <a:xfrm flipH="1">
            <a:off x="3986682" y="4797291"/>
            <a:ext cx="2516091" cy="1388244"/>
          </a:xfrm>
          <a:prstGeom prst="borderCallout2">
            <a:avLst/>
          </a:prstGeom>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083705" y="4829693"/>
            <a:ext cx="2322043" cy="1323439"/>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sz="2000" b="1" dirty="0">
                <a:solidFill>
                  <a:schemeClr val="bg1"/>
                </a:solidFill>
              </a:rPr>
              <a:t>主权遭到破坏，开始受到殖民者控制，即“半主权”状态，是历史的沉沦。</a:t>
            </a:r>
            <a:endParaRPr lang="en-US" altLang="zh-CN" sz="2000" b="1" dirty="0">
              <a:solidFill>
                <a:schemeClr val="bg1"/>
              </a:solidFill>
            </a:endParaRPr>
          </a:p>
        </p:txBody>
      </p:sp>
      <p:sp>
        <p:nvSpPr>
          <p:cNvPr id="18" name="线形标注 2 17"/>
          <p:cNvSpPr/>
          <p:nvPr/>
        </p:nvSpPr>
        <p:spPr>
          <a:xfrm>
            <a:off x="9692005" y="4263256"/>
            <a:ext cx="2059373" cy="1811263"/>
          </a:xfrm>
          <a:prstGeom prst="borderCallout2">
            <a:avLst/>
          </a:prstGeom>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668309" y="4352778"/>
            <a:ext cx="2106764" cy="1631216"/>
          </a:xfrm>
          <a:prstGeom prst="rect">
            <a:avLst/>
          </a:prstGeom>
        </p:spPr>
        <p:txBody>
          <a:bodyPr wrap="square">
            <a:spAutoFit/>
          </a:bodyPr>
          <a:lstStyle/>
          <a:p>
            <a:r>
              <a:rPr lang="zh-CN" altLang="en-US" sz="2000" b="1" dirty="0">
                <a:solidFill>
                  <a:schemeClr val="bg1"/>
                </a:solidFill>
              </a:rPr>
              <a:t>既保留了封建主义，又发展了资本主义，即“半资本主义”状态，是历史的进步。</a:t>
            </a:r>
            <a:endParaRPr lang="zh-CN" altLang="en-US" sz="2000" b="1" dirty="0">
              <a:solidFill>
                <a:schemeClr val="bg1"/>
              </a:solidFill>
            </a:endParaRPr>
          </a:p>
        </p:txBody>
      </p:sp>
      <p:sp>
        <p:nvSpPr>
          <p:cNvPr id="55301" name="文本框 29"/>
          <p:cNvSpPr txBox="1"/>
          <p:nvPr/>
        </p:nvSpPr>
        <p:spPr>
          <a:xfrm>
            <a:off x="7144385" y="289560"/>
            <a:ext cx="5732145" cy="629920"/>
          </a:xfrm>
          <a:prstGeom prst="rect">
            <a:avLst/>
          </a:prstGeom>
          <a:noFill/>
          <a:ln w="9525">
            <a:noFill/>
          </a:ln>
        </p:spPr>
        <p:txBody>
          <a:bodyPr wrap="square" anchor="t" anchorCtr="0">
            <a:spAutoFit/>
          </a:bodyPr>
          <a:p>
            <a:pPr>
              <a:lnSpc>
                <a:spcPct val="125000"/>
              </a:lnSpc>
            </a:pPr>
            <a:r>
              <a:rPr lang="zh-CN" altLang="zh-CN" sz="2800" b="1" dirty="0">
                <a:solidFill>
                  <a:schemeClr val="tx1"/>
                </a:solidFill>
                <a:effectLst/>
                <a:latin typeface="方正粗黑宋简体" panose="02000000000000000000" pitchFamily="2" charset="-122"/>
                <a:ea typeface="方正粗黑宋简体" panose="02000000000000000000" pitchFamily="2" charset="-122"/>
                <a:sym typeface="思源黑体 CN Normal" pitchFamily="34" charset="-122"/>
              </a:rPr>
              <a:t>活动：根据教材填写下表</a:t>
            </a:r>
            <a:endParaRPr lang="zh-CN" altLang="zh-CN" sz="2800" b="1" dirty="0">
              <a:solidFill>
                <a:schemeClr val="tx1"/>
              </a:solidFill>
              <a:effectLst/>
              <a:latin typeface="方正粗黑宋简体" panose="02000000000000000000" pitchFamily="2" charset="-122"/>
              <a:ea typeface="方正粗黑宋简体" panose="02000000000000000000" pitchFamily="2" charset="-122"/>
              <a:sym typeface="思源黑体 CN Normal" pitchFamily="34" charset="-122"/>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linds(horizontal)">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animEffect transition="in" filter="fade">
                                      <p:cBhvr>
                                        <p:cTn id="39" dur="1000"/>
                                        <p:tgtEl>
                                          <p:spTgt spid="19">
                                            <p:txEl>
                                              <p:pRg st="0" end="0"/>
                                            </p:txEl>
                                          </p:spTgt>
                                        </p:tgtEl>
                                      </p:cBhvr>
                                    </p:animEffect>
                                    <p:anim calcmode="lin" valueType="num">
                                      <p:cBhvr>
                                        <p:cTn id="40"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000"/>
                                        <p:tgtEl>
                                          <p:spTgt spid="27"/>
                                        </p:tgtEl>
                                      </p:cBhvr>
                                    </p:animEffect>
                                    <p:anim calcmode="lin" valueType="num">
                                      <p:cBhvr>
                                        <p:cTn id="47" dur="1000" fill="hold"/>
                                        <p:tgtEl>
                                          <p:spTgt spid="27"/>
                                        </p:tgtEl>
                                        <p:attrNameLst>
                                          <p:attrName>ppt_x</p:attrName>
                                        </p:attrNameLst>
                                      </p:cBhvr>
                                      <p:tavLst>
                                        <p:tav tm="0">
                                          <p:val>
                                            <p:strVal val="#ppt_x"/>
                                          </p:val>
                                        </p:tav>
                                        <p:tav tm="100000">
                                          <p:val>
                                            <p:strVal val="#ppt_x"/>
                                          </p:val>
                                        </p:tav>
                                      </p:tavLst>
                                    </p:anim>
                                    <p:anim calcmode="lin" valueType="num">
                                      <p:cBhvr>
                                        <p:cTn id="4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blinds(horizontal)">
                                      <p:cBhvr>
                                        <p:cTn id="53" dur="5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1000"/>
                                        <p:tgtEl>
                                          <p:spTgt spid="20"/>
                                        </p:tgtEl>
                                      </p:cBhvr>
                                    </p:animEffect>
                                    <p:anim calcmode="lin" valueType="num">
                                      <p:cBhvr>
                                        <p:cTn id="59" dur="1000" fill="hold"/>
                                        <p:tgtEl>
                                          <p:spTgt spid="20"/>
                                        </p:tgtEl>
                                        <p:attrNameLst>
                                          <p:attrName>ppt_x</p:attrName>
                                        </p:attrNameLst>
                                      </p:cBhvr>
                                      <p:tavLst>
                                        <p:tav tm="0">
                                          <p:val>
                                            <p:strVal val="#ppt_x"/>
                                          </p:val>
                                        </p:tav>
                                        <p:tav tm="100000">
                                          <p:val>
                                            <p:strVal val="#ppt_x"/>
                                          </p:val>
                                        </p:tav>
                                      </p:tavLst>
                                    </p:anim>
                                    <p:anim calcmode="lin" valueType="num">
                                      <p:cBhvr>
                                        <p:cTn id="6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blinds(horizontal)">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1000"/>
                                        <p:tgtEl>
                                          <p:spTgt spid="21"/>
                                        </p:tgtEl>
                                      </p:cBhvr>
                                    </p:animEffect>
                                    <p:anim calcmode="lin" valueType="num">
                                      <p:cBhvr>
                                        <p:cTn id="71" dur="1000" fill="hold"/>
                                        <p:tgtEl>
                                          <p:spTgt spid="21"/>
                                        </p:tgtEl>
                                        <p:attrNameLst>
                                          <p:attrName>ppt_x</p:attrName>
                                        </p:attrNameLst>
                                      </p:cBhvr>
                                      <p:tavLst>
                                        <p:tav tm="0">
                                          <p:val>
                                            <p:strVal val="#ppt_x"/>
                                          </p:val>
                                        </p:tav>
                                        <p:tav tm="100000">
                                          <p:val>
                                            <p:strVal val="#ppt_x"/>
                                          </p:val>
                                        </p:tav>
                                      </p:tavLst>
                                    </p:anim>
                                    <p:anim calcmode="lin" valueType="num">
                                      <p:cBhvr>
                                        <p:cTn id="7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blinds(horizontal)">
                                      <p:cBhvr>
                                        <p:cTn id="77" dur="500"/>
                                        <p:tgtEl>
                                          <p:spTgt spid="10"/>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1" presetClass="entr" presetSubtype="1" fill="hold" grpId="0" nodeType="click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wheel(1)">
                                      <p:cBhvr>
                                        <p:cTn id="88" dur="2000"/>
                                        <p:tgtEl>
                                          <p:spTgt spid="1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grpId="0"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barn(inVertical)">
                                      <p:cBhvr>
                                        <p:cTn id="96" dur="500"/>
                                        <p:tgtEl>
                                          <p:spTgt spid="23"/>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barn(inVertical)">
                                      <p:cBhvr>
                                        <p:cTn id="99" dur="500"/>
                                        <p:tgtEl>
                                          <p:spTgt spid="18"/>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1" nodeType="click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blinds(horizontal)">
                                      <p:cBhvr>
                                        <p:cTn id="10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P spid="21" grpId="0"/>
      <p:bldP spid="27" grpId="0"/>
      <p:bldP spid="22" grpId="0" bldLvl="0" animBg="1"/>
      <p:bldP spid="14" grpId="0" bldLvl="0" animBg="1"/>
      <p:bldP spid="12" grpId="0" bldLvl="0" animBg="1"/>
      <p:bldP spid="18" grpId="0" bldLvl="0" animBg="1"/>
      <p:bldP spid="23" grpId="0"/>
      <p:bldP spid="55301" grpId="1"/>
      <p:bldP spid="24" grpId="1"/>
      <p:bldP spid="3" grpId="0"/>
      <p:bldP spid="4" grpId="0"/>
      <p:bldP spid="5" grpId="0"/>
      <p:bldP spid="6" grpId="0"/>
      <p:bldP spid="7" grpId="0"/>
      <p:bldP spid="8" grpId="0"/>
      <p:bldP spid="10" grpId="0"/>
      <p:bldP spid="2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5419" y="1154521"/>
            <a:ext cx="11480800" cy="2676525"/>
          </a:xfrm>
          <a:prstGeom prst="rect">
            <a:avLst/>
          </a:prstGeom>
          <a:noFill/>
        </p:spPr>
        <p:txBody>
          <a:bodyPr wrap="square" rtlCol="0" anchor="t">
            <a:spAutoFit/>
          </a:bodyPr>
          <a:lstStyle/>
          <a:p>
            <a:r>
              <a:rPr lang="zh-CN" altLang="en-US" sz="2800" dirty="0" smtClean="0">
                <a:latin typeface="黑体" panose="02010609060101010101" charset="-122"/>
                <a:ea typeface="黑体" panose="02010609060101010101" charset="-122"/>
                <a:cs typeface="黑体" panose="02010609060101010101" charset="-122"/>
              </a:rPr>
              <a:t>材料</a:t>
            </a:r>
            <a:r>
              <a:rPr lang="zh-CN" altLang="en-US" sz="2800" dirty="0">
                <a:latin typeface="黑体" panose="02010609060101010101" charset="-122"/>
                <a:ea typeface="黑体" panose="02010609060101010101" charset="-122"/>
                <a:cs typeface="黑体" panose="02010609060101010101" charset="-122"/>
              </a:rPr>
              <a:t>一</a:t>
            </a:r>
            <a:r>
              <a:rPr lang="zh-CN" altLang="en-US" sz="2800" dirty="0" smtClean="0">
                <a:latin typeface="黑体" panose="02010609060101010101" charset="-122"/>
                <a:ea typeface="黑体" panose="02010609060101010101" charset="-122"/>
                <a:cs typeface="黑体" panose="02010609060101010101" charset="-122"/>
              </a:rPr>
              <a:t>：</a:t>
            </a:r>
            <a:r>
              <a:rPr lang="zh-CN" altLang="en-US" sz="2800" dirty="0">
                <a:latin typeface="黑体" panose="02010609060101010101" charset="-122"/>
                <a:ea typeface="黑体" panose="02010609060101010101" charset="-122"/>
                <a:cs typeface="黑体" panose="02010609060101010101" charset="-122"/>
              </a:rPr>
              <a:t>中英《南京条约》签订以后，欧洲资产阶级欣喜若狂，他们满以为打开了中国这个广阔的市场，就能大量销售产品，获得高额利润。然而事实并非如此。1855年以前的十多年间，英国对华工业品贸易始终在二百万英镑左右徘徊。</a:t>
            </a:r>
            <a:r>
              <a:rPr lang="en-US" altLang="zh-CN" sz="2800" dirty="0">
                <a:latin typeface="黑体" panose="02010609060101010101" charset="-122"/>
                <a:ea typeface="黑体" panose="02010609060101010101" charset="-122"/>
                <a:cs typeface="黑体" panose="02010609060101010101" charset="-122"/>
              </a:rPr>
              <a:t>……</a:t>
            </a:r>
            <a:r>
              <a:rPr lang="zh-CN" altLang="en-US" sz="2800" dirty="0">
                <a:latin typeface="黑体" panose="02010609060101010101" charset="-122"/>
                <a:ea typeface="黑体" panose="02010609060101010101" charset="-122"/>
                <a:cs typeface="黑体" panose="02010609060101010101" charset="-122"/>
              </a:rPr>
              <a:t>他们把英国棉纺织品在中国滞销的原因归结为中国开放的口岸太少，英国在中国享受的特权太少。</a:t>
            </a:r>
            <a:endParaRPr lang="zh-CN" altLang="en-US" sz="2800" dirty="0">
              <a:latin typeface="黑体" panose="02010609060101010101" charset="-122"/>
              <a:ea typeface="黑体" panose="02010609060101010101" charset="-122"/>
              <a:cs typeface="黑体" panose="02010609060101010101" charset="-122"/>
            </a:endParaRPr>
          </a:p>
          <a:p>
            <a:pPr algn="r"/>
            <a:r>
              <a:rPr lang="zh-CN" altLang="en-US" sz="2800" dirty="0">
                <a:latin typeface="黑体" panose="02010609060101010101" charset="-122"/>
                <a:ea typeface="黑体" panose="02010609060101010101" charset="-122"/>
                <a:cs typeface="黑体" panose="02010609060101010101" charset="-122"/>
              </a:rPr>
              <a:t>                                 </a:t>
            </a:r>
            <a:r>
              <a:rPr lang="en-US" altLang="zh-CN" sz="2800" dirty="0" smtClean="0">
                <a:latin typeface="黑体" panose="02010609060101010101" charset="-122"/>
                <a:ea typeface="黑体" panose="02010609060101010101" charset="-122"/>
                <a:cs typeface="黑体" panose="02010609060101010101" charset="-122"/>
              </a:rPr>
              <a:t>——</a:t>
            </a:r>
            <a:r>
              <a:rPr lang="zh-CN" altLang="en-US" sz="2800" dirty="0" smtClean="0">
                <a:latin typeface="黑体" panose="02010609060101010101" charset="-122"/>
                <a:ea typeface="黑体" panose="02010609060101010101" charset="-122"/>
                <a:cs typeface="黑体" panose="02010609060101010101" charset="-122"/>
              </a:rPr>
              <a:t>人</a:t>
            </a:r>
            <a:r>
              <a:rPr lang="zh-CN" altLang="en-US" sz="2800" dirty="0">
                <a:latin typeface="黑体" panose="02010609060101010101" charset="-122"/>
                <a:ea typeface="黑体" panose="02010609060101010101" charset="-122"/>
                <a:cs typeface="黑体" panose="02010609060101010101" charset="-122"/>
              </a:rPr>
              <a:t>教版《中国近现代史》上册</a:t>
            </a:r>
            <a:endParaRPr lang="zh-CN" altLang="en-US" sz="2800" dirty="0">
              <a:latin typeface="黑体" panose="02010609060101010101" charset="-122"/>
              <a:ea typeface="黑体" panose="02010609060101010101" charset="-122"/>
              <a:cs typeface="黑体" panose="02010609060101010101" charset="-122"/>
            </a:endParaRPr>
          </a:p>
        </p:txBody>
      </p:sp>
      <p:sp>
        <p:nvSpPr>
          <p:cNvPr id="7" name="文本框 6"/>
          <p:cNvSpPr txBox="1"/>
          <p:nvPr>
            <p:custDataLst>
              <p:tags r:id="rId2"/>
            </p:custDataLst>
          </p:nvPr>
        </p:nvSpPr>
        <p:spPr>
          <a:xfrm>
            <a:off x="-130901" y="3715750"/>
            <a:ext cx="11096625" cy="583565"/>
          </a:xfrm>
          <a:prstGeom prst="rect">
            <a:avLst/>
          </a:prstGeom>
          <a:noFill/>
        </p:spPr>
        <p:txBody>
          <a:bodyPr wrap="square" rtlCol="0">
            <a:spAutoFit/>
          </a:bodyPr>
          <a:lstStyle/>
          <a:p>
            <a:pPr indent="457200"/>
            <a:r>
              <a:rPr lang="zh-CN" sz="3200" b="1" dirty="0">
                <a:latin typeface="黑体" panose="02010609060101010101" charset="-122"/>
                <a:ea typeface="黑体" panose="02010609060101010101" charset="-122"/>
                <a:cs typeface="黑体" panose="02010609060101010101" charset="-122"/>
              </a:rPr>
              <a:t>思考：英国人认为产品</a:t>
            </a:r>
            <a:r>
              <a:rPr lang="zh-CN" sz="3200" b="1" dirty="0">
                <a:latin typeface="黑体" panose="02010609060101010101" charset="-122"/>
                <a:ea typeface="黑体" panose="02010609060101010101" charset="-122"/>
                <a:cs typeface="黑体" panose="02010609060101010101" charset="-122"/>
                <a:sym typeface="+mn-ea"/>
              </a:rPr>
              <a:t>滞销的</a:t>
            </a:r>
            <a:r>
              <a:rPr lang="zh-CN" sz="3200" b="1" dirty="0">
                <a:solidFill>
                  <a:srgbClr val="FF0000"/>
                </a:solidFill>
                <a:latin typeface="黑体" panose="02010609060101010101" charset="-122"/>
                <a:ea typeface="黑体" panose="02010609060101010101" charset="-122"/>
                <a:cs typeface="黑体" panose="02010609060101010101" charset="-122"/>
                <a:sym typeface="+mn-ea"/>
              </a:rPr>
              <a:t>原因是什么？对吗？为什么？</a:t>
            </a:r>
            <a:endParaRPr lang="zh-CN" sz="3200" b="1" dirty="0">
              <a:solidFill>
                <a:srgbClr val="FF0000"/>
              </a:solidFill>
              <a:latin typeface="黑体" panose="02010609060101010101" charset="-122"/>
              <a:ea typeface="黑体" panose="02010609060101010101" charset="-122"/>
              <a:cs typeface="黑体" panose="02010609060101010101" charset="-122"/>
            </a:endParaRPr>
          </a:p>
        </p:txBody>
      </p:sp>
      <p:sp>
        <p:nvSpPr>
          <p:cNvPr id="8" name="文本框 7"/>
          <p:cNvSpPr txBox="1"/>
          <p:nvPr>
            <p:custDataLst>
              <p:tags r:id="rId3"/>
            </p:custDataLst>
          </p:nvPr>
        </p:nvSpPr>
        <p:spPr>
          <a:xfrm>
            <a:off x="355600" y="4299585"/>
            <a:ext cx="11391265" cy="1568450"/>
          </a:xfrm>
          <a:prstGeom prst="rect">
            <a:avLst/>
          </a:prstGeom>
          <a:noFill/>
        </p:spPr>
        <p:txBody>
          <a:bodyPr wrap="square" rtlCol="0">
            <a:spAutoFit/>
          </a:bodyPr>
          <a:lstStyle/>
          <a:p>
            <a:r>
              <a:rPr lang="zh-CN" sz="3200" dirty="0">
                <a:solidFill>
                  <a:schemeClr val="tx1"/>
                </a:solidFill>
                <a:effectLst/>
                <a:latin typeface="黑体" panose="02010609060101010101" charset="-122"/>
                <a:ea typeface="黑体" panose="02010609060101010101" charset="-122"/>
                <a:cs typeface="黑体" panose="02010609060101010101" charset="-122"/>
              </a:rPr>
              <a:t>英国人认为原因：特权太少，中国市场还不够开放。</a:t>
            </a:r>
            <a:endParaRPr lang="zh-CN" sz="3200" dirty="0">
              <a:solidFill>
                <a:schemeClr val="tx1"/>
              </a:solidFill>
              <a:effectLst/>
              <a:latin typeface="黑体" panose="02010609060101010101" charset="-122"/>
              <a:ea typeface="黑体" panose="02010609060101010101" charset="-122"/>
              <a:cs typeface="黑体" panose="02010609060101010101" charset="-122"/>
            </a:endParaRPr>
          </a:p>
          <a:p>
            <a:r>
              <a:rPr lang="zh-CN" sz="3200" dirty="0">
                <a:solidFill>
                  <a:schemeClr val="tx1"/>
                </a:solidFill>
                <a:effectLst/>
                <a:latin typeface="黑体" panose="02010609060101010101" charset="-122"/>
                <a:ea typeface="黑体" panose="02010609060101010101" charset="-122"/>
                <a:cs typeface="黑体" panose="02010609060101010101" charset="-122"/>
                <a:sym typeface="+mn-ea"/>
              </a:rPr>
              <a:t>不对，根源是自然经济的抵制作用</a:t>
            </a:r>
            <a:endParaRPr lang="zh-CN" sz="3200" dirty="0">
              <a:solidFill>
                <a:srgbClr val="FF0000"/>
              </a:solidFill>
              <a:latin typeface="黑体" panose="02010609060101010101" charset="-122"/>
              <a:ea typeface="黑体" panose="02010609060101010101" charset="-122"/>
              <a:cs typeface="黑体" panose="02010609060101010101" charset="-122"/>
            </a:endParaRPr>
          </a:p>
          <a:p>
            <a:endParaRPr lang="zh-CN" sz="3200" dirty="0">
              <a:solidFill>
                <a:srgbClr val="FF0000"/>
              </a:solidFill>
              <a:latin typeface="黑体" panose="02010609060101010101" charset="-122"/>
              <a:ea typeface="黑体" panose="02010609060101010101" charset="-122"/>
              <a:cs typeface="黑体" panose="02010609060101010101" charset="-122"/>
            </a:endParaRPr>
          </a:p>
        </p:txBody>
      </p:sp>
      <p:sp>
        <p:nvSpPr>
          <p:cNvPr id="9" name="矩形 8"/>
          <p:cNvSpPr/>
          <p:nvPr>
            <p:custDataLst>
              <p:tags r:id="rId4"/>
            </p:custDataLst>
          </p:nvPr>
        </p:nvSpPr>
        <p:spPr>
          <a:xfrm>
            <a:off x="355600" y="5120640"/>
            <a:ext cx="11096625" cy="172148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l"/>
            <a:endParaRPr lang="en-US" altLang="zh-CN" sz="2800" b="1" dirty="0">
              <a:solidFill>
                <a:schemeClr val="tx1"/>
              </a:solidFill>
              <a:effectLst/>
              <a:latin typeface="黑体" panose="02010609060101010101" charset="-122"/>
              <a:ea typeface="黑体" panose="02010609060101010101" charset="-122"/>
            </a:endParaRPr>
          </a:p>
          <a:p>
            <a:pPr algn="l"/>
            <a:r>
              <a:rPr lang="zh-CN" altLang="en-US" sz="3200" b="1" dirty="0" smtClean="0">
                <a:solidFill>
                  <a:schemeClr val="tx1"/>
                </a:solidFill>
                <a:effectLst/>
                <a:latin typeface="黑体" panose="02010609060101010101" charset="-122"/>
                <a:ea typeface="黑体" panose="02010609060101010101" charset="-122"/>
              </a:rPr>
              <a:t>第二次鸦片战争爆发的原因</a:t>
            </a:r>
            <a:r>
              <a:rPr lang="zh-CN" altLang="en-US" sz="3200" b="1" dirty="0">
                <a:solidFill>
                  <a:schemeClr val="tx1"/>
                </a:solidFill>
                <a:effectLst/>
                <a:latin typeface="黑体" panose="02010609060101010101" charset="-122"/>
                <a:ea typeface="黑体" panose="02010609060101010101" charset="-122"/>
              </a:rPr>
              <a:t>：</a:t>
            </a:r>
            <a:endParaRPr lang="zh-CN" altLang="en-US" sz="3200" b="1" dirty="0">
              <a:solidFill>
                <a:schemeClr val="tx1"/>
              </a:solidFill>
              <a:effectLst/>
              <a:latin typeface="黑体" panose="02010609060101010101" charset="-122"/>
              <a:ea typeface="黑体" panose="02010609060101010101" charset="-122"/>
            </a:endParaRPr>
          </a:p>
          <a:p>
            <a:pPr algn="l"/>
            <a:r>
              <a:rPr lang="zh-CN" altLang="en-US" sz="3200" dirty="0">
                <a:solidFill>
                  <a:schemeClr val="tx1"/>
                </a:solidFill>
                <a:effectLst/>
                <a:latin typeface="黑体" panose="02010609060101010101" charset="-122"/>
                <a:ea typeface="黑体" panose="02010609060101010101" charset="-122"/>
              </a:rPr>
              <a:t>根本原因：进一步打开中国市场   直接原因：修约遭受拒绝</a:t>
            </a:r>
            <a:endParaRPr lang="zh-CN" altLang="en-US" sz="3200" dirty="0">
              <a:solidFill>
                <a:srgbClr val="FFFF00"/>
              </a:solidFill>
              <a:latin typeface="黑体" panose="02010609060101010101" charset="-122"/>
              <a:ea typeface="黑体" panose="02010609060101010101" charset="-122"/>
            </a:endParaRPr>
          </a:p>
          <a:p>
            <a:pPr algn="l"/>
            <a:endParaRPr lang="zh-CN" altLang="en-US" sz="1600" dirty="0">
              <a:solidFill>
                <a:srgbClr val="FFFF00"/>
              </a:solidFill>
              <a:latin typeface="黑体" panose="02010609060101010101" charset="-122"/>
              <a:ea typeface="黑体" panose="02010609060101010101" charset="-122"/>
            </a:endParaRPr>
          </a:p>
          <a:p>
            <a:pPr algn="l"/>
            <a:endParaRPr lang="zh-CN" altLang="en-US" sz="2800" dirty="0">
              <a:solidFill>
                <a:srgbClr val="FFFF00"/>
              </a:solidFill>
              <a:latin typeface="黑体" panose="02010609060101010101" charset="-122"/>
              <a:ea typeface="黑体" panose="02010609060101010101" charset="-122"/>
            </a:endParaRPr>
          </a:p>
        </p:txBody>
      </p:sp>
      <p:sp>
        <p:nvSpPr>
          <p:cNvPr id="13" name="TextBox 12"/>
          <p:cNvSpPr txBox="1"/>
          <p:nvPr/>
        </p:nvSpPr>
        <p:spPr>
          <a:xfrm>
            <a:off x="99605" y="570993"/>
            <a:ext cx="6066972" cy="583565"/>
          </a:xfrm>
          <a:prstGeom prst="rect">
            <a:avLst/>
          </a:prstGeom>
          <a:noFill/>
        </p:spPr>
        <p:txBody>
          <a:bodyPr wrap="square" rtlCol="0">
            <a:spAutoFit/>
          </a:bodyPr>
          <a:lstStyle/>
          <a:p>
            <a:r>
              <a:rPr lang="zh-CN" altLang="en-US" sz="3200" b="1" dirty="0" smtClean="0">
                <a:solidFill>
                  <a:schemeClr val="tx1"/>
                </a:solidFill>
                <a:effectLst/>
                <a:latin typeface="黑体" panose="02010609060101010101" charset="-122"/>
                <a:ea typeface="黑体" panose="02010609060101010101" charset="-122"/>
              </a:rPr>
              <a:t>（二）第二次鸦片战争</a:t>
            </a:r>
            <a:endParaRPr lang="zh-CN" altLang="en-US" sz="3200" b="1" dirty="0" smtClean="0">
              <a:solidFill>
                <a:schemeClr val="tx1"/>
              </a:solidFill>
              <a:effectLst/>
              <a:latin typeface="黑体" panose="02010609060101010101" charset="-122"/>
              <a:ea typeface="黑体" panose="02010609060101010101" charset="-122"/>
            </a:endParaRPr>
          </a:p>
        </p:txBody>
      </p:sp>
      <p:cxnSp>
        <p:nvCxnSpPr>
          <p:cNvPr id="2" name="直接连接符 1"/>
          <p:cNvCxnSpPr/>
          <p:nvPr/>
        </p:nvCxnSpPr>
        <p:spPr>
          <a:xfrm flipV="1">
            <a:off x="445135" y="3288030"/>
            <a:ext cx="8632825" cy="33655"/>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53370" y="2892425"/>
            <a:ext cx="1383030" cy="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 y="-115797"/>
            <a:ext cx="6980238"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6"/>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1"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1"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1" bldLvl="0" animBg="1"/>
      <p:bldP spid="13" grpId="0"/>
      <p:bldP spid="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8559800" y="2407920"/>
            <a:ext cx="2839085" cy="583565"/>
          </a:xfrm>
          <a:prstGeom prst="rect">
            <a:avLst/>
          </a:prstGeom>
          <a:noFill/>
        </p:spPr>
        <p:txBody>
          <a:bodyPr wrap="square" rtlCol="0">
            <a:spAutoFit/>
          </a:bodyPr>
          <a:lstStyle/>
          <a:p>
            <a:r>
              <a:rPr lang="zh-CN" altLang="en-US" sz="3200" b="1">
                <a:latin typeface="黑体" panose="02010609060101010101" charset="-122"/>
                <a:ea typeface="黑体" panose="02010609060101010101" charset="-122"/>
              </a:rPr>
              <a:t>两个阶段</a:t>
            </a:r>
            <a:endParaRPr lang="zh-CN" altLang="en-US" sz="3200" b="1">
              <a:latin typeface="黑体" panose="02010609060101010101" charset="-122"/>
              <a:ea typeface="黑体" panose="02010609060101010101" charset="-122"/>
            </a:endParaRPr>
          </a:p>
        </p:txBody>
      </p:sp>
      <p:sp>
        <p:nvSpPr>
          <p:cNvPr id="20" name="文本框 3"/>
          <p:cNvSpPr txBox="1"/>
          <p:nvPr>
            <p:custDataLst>
              <p:tags r:id="rId1"/>
            </p:custDataLst>
          </p:nvPr>
        </p:nvSpPr>
        <p:spPr>
          <a:xfrm>
            <a:off x="6416040" y="2407920"/>
            <a:ext cx="2143760" cy="583565"/>
          </a:xfrm>
          <a:prstGeom prst="rect">
            <a:avLst/>
          </a:prstGeom>
          <a:noFill/>
        </p:spPr>
        <p:txBody>
          <a:bodyPr wrap="square" rtlCol="0">
            <a:spAutoFit/>
          </a:bodyPr>
          <a:lstStyle/>
          <a:p>
            <a:r>
              <a:rPr lang="en-US" altLang="zh-CN" sz="3200" b="1" dirty="0">
                <a:latin typeface="黑体" panose="02010609060101010101" charset="-122"/>
                <a:ea typeface="黑体" panose="02010609060101010101" charset="-122"/>
                <a:cs typeface="黑体" panose="02010609060101010101" charset="-122"/>
              </a:rPr>
              <a:t>3</a:t>
            </a:r>
            <a:r>
              <a:rPr lang="zh-CN" altLang="en-US" sz="3200" b="1" dirty="0">
                <a:latin typeface="黑体" panose="02010609060101010101" charset="-122"/>
                <a:ea typeface="黑体" panose="02010609060101010101" charset="-122"/>
                <a:cs typeface="黑体" panose="02010609060101010101" charset="-122"/>
              </a:rPr>
              <a:t>、经过：</a:t>
            </a:r>
            <a:endParaRPr lang="zh-CN" altLang="en-US" sz="3200" b="1" dirty="0">
              <a:latin typeface="黑体" panose="02010609060101010101" charset="-122"/>
              <a:ea typeface="黑体" panose="02010609060101010101" charset="-122"/>
              <a:cs typeface="黑体" panose="02010609060101010101" charset="-122"/>
              <a:sym typeface="+mn-ea"/>
            </a:endParaRPr>
          </a:p>
        </p:txBody>
      </p:sp>
      <p:sp>
        <p:nvSpPr>
          <p:cNvPr id="3" name="TextBox 2"/>
          <p:cNvSpPr txBox="1"/>
          <p:nvPr/>
        </p:nvSpPr>
        <p:spPr>
          <a:xfrm>
            <a:off x="202475" y="708788"/>
            <a:ext cx="6066972" cy="583565"/>
          </a:xfrm>
          <a:prstGeom prst="rect">
            <a:avLst/>
          </a:prstGeom>
          <a:noFill/>
        </p:spPr>
        <p:txBody>
          <a:bodyPr wrap="square" rtlCol="0">
            <a:spAutoFit/>
          </a:bodyPr>
          <a:lstStyle/>
          <a:p>
            <a:r>
              <a:rPr lang="zh-CN" altLang="en-US" sz="3200" b="1" dirty="0" smtClean="0">
                <a:solidFill>
                  <a:schemeClr val="tx1"/>
                </a:solidFill>
                <a:effectLst/>
                <a:latin typeface="黑体" panose="02010609060101010101" charset="-122"/>
                <a:ea typeface="黑体" panose="02010609060101010101" charset="-122"/>
              </a:rPr>
              <a:t>（二）第二次鸦片战争</a:t>
            </a:r>
            <a:endParaRPr lang="zh-CN" altLang="en-US" sz="3200" b="1" dirty="0" smtClean="0">
              <a:solidFill>
                <a:schemeClr val="tx1"/>
              </a:solidFill>
              <a:effectLst/>
              <a:latin typeface="黑体" panose="02010609060101010101" charset="-122"/>
              <a:ea typeface="黑体" panose="02010609060101010101" charset="-122"/>
            </a:endParaRPr>
          </a:p>
        </p:txBody>
      </p:sp>
      <p:pic>
        <p:nvPicPr>
          <p:cNvPr id="4" name="图片 3"/>
          <p:cNvPicPr>
            <a:picLocks noChangeAspect="1"/>
          </p:cNvPicPr>
          <p:nvPr>
            <p:custDataLst>
              <p:tags r:id="rId2"/>
            </p:custDataLst>
          </p:nvPr>
        </p:nvPicPr>
        <p:blipFill>
          <a:blip r:embed="rId3"/>
          <a:stretch>
            <a:fillRect/>
          </a:stretch>
        </p:blipFill>
        <p:spPr>
          <a:xfrm>
            <a:off x="202565" y="1292860"/>
            <a:ext cx="6213475" cy="4765675"/>
          </a:xfrm>
          <a:prstGeom prst="rect">
            <a:avLst/>
          </a:prstGeom>
        </p:spPr>
      </p:pic>
      <p:sp>
        <p:nvSpPr>
          <p:cNvPr id="14" name="文本框 3"/>
          <p:cNvSpPr txBox="1"/>
          <p:nvPr>
            <p:custDataLst>
              <p:tags r:id="rId4"/>
            </p:custDataLst>
          </p:nvPr>
        </p:nvSpPr>
        <p:spPr>
          <a:xfrm>
            <a:off x="6416040" y="1386205"/>
            <a:ext cx="2143760" cy="583565"/>
          </a:xfrm>
          <a:prstGeom prst="rect">
            <a:avLst/>
          </a:prstGeom>
          <a:noFill/>
        </p:spPr>
        <p:txBody>
          <a:bodyPr wrap="square" rtlCol="0">
            <a:spAutoFit/>
          </a:bodyPr>
          <a:lstStyle/>
          <a:p>
            <a:r>
              <a:rPr lang="en-US" altLang="zh-CN" sz="3200" b="1" dirty="0">
                <a:latin typeface="黑体" panose="02010609060101010101" charset="-122"/>
                <a:ea typeface="黑体" panose="02010609060101010101" charset="-122"/>
                <a:cs typeface="黑体" panose="02010609060101010101" charset="-122"/>
              </a:rPr>
              <a:t>2</a:t>
            </a:r>
            <a:r>
              <a:rPr lang="zh-CN" altLang="en-US" sz="3200" b="1" dirty="0">
                <a:latin typeface="黑体" panose="02010609060101010101" charset="-122"/>
                <a:ea typeface="黑体" panose="02010609060101010101" charset="-122"/>
                <a:cs typeface="黑体" panose="02010609060101010101" charset="-122"/>
              </a:rPr>
              <a:t>、时间：</a:t>
            </a:r>
            <a:endParaRPr lang="zh-CN" altLang="en-US" sz="3200" b="1" dirty="0">
              <a:latin typeface="黑体" panose="02010609060101010101" charset="-122"/>
              <a:ea typeface="黑体" panose="02010609060101010101" charset="-122"/>
              <a:cs typeface="黑体" panose="02010609060101010101" charset="-122"/>
              <a:sym typeface="+mn-ea"/>
            </a:endParaRPr>
          </a:p>
        </p:txBody>
      </p:sp>
      <p:pic>
        <p:nvPicPr>
          <p:cNvPr id="17" name="图片 16"/>
          <p:cNvPicPr>
            <a:picLocks noChangeAspect="1"/>
          </p:cNvPicPr>
          <p:nvPr>
            <p:custDataLst>
              <p:tags r:id="rId5"/>
            </p:custDataLst>
          </p:nvPr>
        </p:nvPicPr>
        <p:blipFill>
          <a:blip r:embed="rId6"/>
          <a:stretch>
            <a:fillRect/>
          </a:stretch>
        </p:blipFill>
        <p:spPr>
          <a:xfrm>
            <a:off x="3052807" y="1343568"/>
            <a:ext cx="2868386" cy="1732165"/>
          </a:xfrm>
          <a:prstGeom prst="rect">
            <a:avLst/>
          </a:prstGeom>
        </p:spPr>
      </p:pic>
      <p:sp>
        <p:nvSpPr>
          <p:cNvPr id="18" name="文本框 3"/>
          <p:cNvSpPr txBox="1"/>
          <p:nvPr>
            <p:custDataLst>
              <p:tags r:id="rId7"/>
            </p:custDataLst>
          </p:nvPr>
        </p:nvSpPr>
        <p:spPr>
          <a:xfrm>
            <a:off x="398599" y="6059079"/>
            <a:ext cx="1597660" cy="521970"/>
          </a:xfrm>
          <a:prstGeom prst="rect">
            <a:avLst/>
          </a:prstGeom>
          <a:noFill/>
        </p:spPr>
        <p:txBody>
          <a:bodyPr wrap="square" rtlCol="0">
            <a:spAutoFit/>
          </a:bodyPr>
          <a:lstStyle/>
          <a:p>
            <a:r>
              <a:rPr lang="en-US" altLang="zh-CN" sz="2800" b="1" dirty="0" smtClean="0">
                <a:latin typeface="黑体" panose="02010609060101010101" charset="-122"/>
                <a:ea typeface="黑体" panose="02010609060101010101" charset="-122"/>
                <a:cs typeface="黑体" panose="02010609060101010101" charset="-122"/>
              </a:rPr>
              <a:t>4</a:t>
            </a:r>
            <a:r>
              <a:rPr lang="zh-CN" altLang="en-US" sz="2800" b="1" dirty="0" smtClean="0">
                <a:latin typeface="黑体" panose="02010609060101010101" charset="-122"/>
                <a:ea typeface="黑体" panose="02010609060101010101" charset="-122"/>
                <a:cs typeface="黑体" panose="02010609060101010101" charset="-122"/>
              </a:rPr>
              <a:t>、影响：</a:t>
            </a:r>
            <a:endParaRPr lang="zh-CN" altLang="en-US" sz="2800" b="1" dirty="0">
              <a:latin typeface="黑体" panose="02010609060101010101" charset="-122"/>
              <a:ea typeface="黑体" panose="02010609060101010101" charset="-122"/>
              <a:cs typeface="黑体" panose="02010609060101010101" charset="-122"/>
              <a:sym typeface="+mn-ea"/>
            </a:endParaRPr>
          </a:p>
        </p:txBody>
      </p:sp>
      <p:graphicFrame>
        <p:nvGraphicFramePr>
          <p:cNvPr id="15" name="表格 14"/>
          <p:cNvGraphicFramePr>
            <a:graphicFrameLocks noGrp="1"/>
          </p:cNvGraphicFramePr>
          <p:nvPr>
            <p:custDataLst>
              <p:tags r:id="rId8"/>
            </p:custDataLst>
          </p:nvPr>
        </p:nvGraphicFramePr>
        <p:xfrm>
          <a:off x="398780" y="3127375"/>
          <a:ext cx="11306175" cy="2877185"/>
        </p:xfrm>
        <a:graphic>
          <a:graphicData uri="http://schemas.openxmlformats.org/drawingml/2006/table">
            <a:tbl>
              <a:tblPr firstRow="1" bandRow="1">
                <a:tableStyleId>{5C22544A-7EE6-4342-B048-85BDC9FD1C3A}</a:tableStyleId>
              </a:tblPr>
              <a:tblGrid>
                <a:gridCol w="3227705"/>
                <a:gridCol w="8078470"/>
              </a:tblGrid>
              <a:tr h="614045">
                <a:tc>
                  <a:txBody>
                    <a:bodyPr/>
                    <a:lstStyle/>
                    <a:p>
                      <a:pPr algn="ctr">
                        <a:buNone/>
                      </a:pPr>
                      <a:r>
                        <a:rPr lang="zh-CN" altLang="en-US" sz="3200" b="1" dirty="0">
                          <a:latin typeface="黑体" panose="02010609060101010101" charset="-122"/>
                          <a:ea typeface="黑体" panose="02010609060101010101" charset="-122"/>
                        </a:rPr>
                        <a:t>条约</a:t>
                      </a:r>
                      <a:endParaRPr lang="zh-CN" altLang="en-US" sz="3200" b="1" dirty="0">
                        <a:latin typeface="黑体" panose="02010609060101010101" charset="-122"/>
                        <a:ea typeface="黑体" panose="02010609060101010101" charset="-122"/>
                      </a:endParaRPr>
                    </a:p>
                  </a:txBody>
                  <a:tcPr/>
                </a:tc>
                <a:tc>
                  <a:txBody>
                    <a:bodyPr/>
                    <a:lstStyle/>
                    <a:p>
                      <a:pPr algn="ctr">
                        <a:buNone/>
                      </a:pPr>
                      <a:r>
                        <a:rPr lang="zh-CN" altLang="en-US" sz="3200" b="1">
                          <a:latin typeface="黑体" panose="02010609060101010101" charset="-122"/>
                          <a:ea typeface="黑体" panose="02010609060101010101" charset="-122"/>
                        </a:rPr>
                        <a:t>内容</a:t>
                      </a:r>
                      <a:endParaRPr lang="zh-CN" altLang="en-US" sz="3200" b="1">
                        <a:latin typeface="黑体" panose="02010609060101010101" charset="-122"/>
                        <a:ea typeface="黑体" panose="02010609060101010101" charset="-122"/>
                      </a:endParaRPr>
                    </a:p>
                  </a:txBody>
                  <a:tcPr/>
                </a:tc>
              </a:tr>
              <a:tr h="1261110">
                <a:tc>
                  <a:txBody>
                    <a:bodyPr/>
                    <a:lstStyle/>
                    <a:p>
                      <a:pPr algn="ctr">
                        <a:lnSpc>
                          <a:spcPct val="150000"/>
                        </a:lnSpc>
                        <a:buNone/>
                      </a:pPr>
                      <a:r>
                        <a:rPr lang="zh-CN" altLang="en-US" sz="2400" b="1" dirty="0">
                          <a:latin typeface="黑体" panose="02010609060101010101" charset="-122"/>
                          <a:ea typeface="黑体" panose="02010609060101010101" charset="-122"/>
                        </a:rPr>
                        <a:t>《天津条约》</a:t>
                      </a:r>
                      <a:endParaRPr lang="zh-CN" altLang="en-US" sz="2400" b="1" dirty="0">
                        <a:latin typeface="黑体" panose="02010609060101010101" charset="-122"/>
                        <a:ea typeface="黑体" panose="02010609060101010101" charset="-122"/>
                      </a:endParaRPr>
                    </a:p>
                    <a:p>
                      <a:pPr algn="ctr">
                        <a:lnSpc>
                          <a:spcPct val="150000"/>
                        </a:lnSpc>
                        <a:buNone/>
                      </a:pPr>
                      <a:r>
                        <a:rPr lang="zh-CN" altLang="en-US" sz="2400" b="1" dirty="0">
                          <a:latin typeface="黑体" panose="02010609060101010101" charset="-122"/>
                          <a:ea typeface="黑体" panose="02010609060101010101" charset="-122"/>
                        </a:rPr>
                        <a:t>《北京条约》</a:t>
                      </a:r>
                      <a:endParaRPr lang="zh-CN" altLang="en-US" sz="2400" b="1" dirty="0">
                        <a:latin typeface="黑体" panose="02010609060101010101" charset="-122"/>
                        <a:ea typeface="黑体" panose="02010609060101010101" charset="-122"/>
                      </a:endParaRPr>
                    </a:p>
                  </a:txBody>
                  <a:tcPr/>
                </a:tc>
                <a:tc>
                  <a:txBody>
                    <a:bodyPr/>
                    <a:lstStyle/>
                    <a:p>
                      <a:pPr algn="ctr">
                        <a:buNone/>
                      </a:pPr>
                      <a:r>
                        <a:rPr lang="zh-CN" altLang="en-US" sz="2400" b="1" dirty="0" smtClean="0">
                          <a:latin typeface="黑体" panose="02010609060101010101" charset="-122"/>
                          <a:ea typeface="黑体" panose="02010609060101010101" charset="-122"/>
                          <a:cs typeface="黑体" panose="02010609060101010101" charset="-122"/>
                        </a:rPr>
                        <a:t>  </a:t>
                      </a:r>
                      <a:endParaRPr lang="zh-CN" altLang="en-US" sz="2800" b="1" dirty="0" smtClean="0">
                        <a:latin typeface="黑体" panose="02010609060101010101" charset="-122"/>
                        <a:ea typeface="黑体" panose="02010609060101010101" charset="-122"/>
                      </a:endParaRPr>
                    </a:p>
                  </a:txBody>
                  <a:tcPr/>
                </a:tc>
              </a:tr>
              <a:tr h="1002030">
                <a:tc>
                  <a:txBody>
                    <a:bodyPr/>
                    <a:lstStyle/>
                    <a:p>
                      <a:pPr algn="ctr">
                        <a:buNone/>
                      </a:pPr>
                      <a:r>
                        <a:rPr lang="zh-CN" altLang="en-US" sz="2400" b="1" dirty="0">
                          <a:latin typeface="黑体" panose="02010609060101010101" charset="-122"/>
                          <a:ea typeface="黑体" panose="02010609060101010101" charset="-122"/>
                        </a:rPr>
                        <a:t>中俄《北京条约》</a:t>
                      </a:r>
                      <a:endParaRPr lang="zh-CN" altLang="en-US" sz="2400" b="1" dirty="0">
                        <a:latin typeface="黑体" panose="02010609060101010101" charset="-122"/>
                        <a:ea typeface="黑体" panose="02010609060101010101" charset="-122"/>
                      </a:endParaRPr>
                    </a:p>
                    <a:p>
                      <a:pPr algn="ctr">
                        <a:buNone/>
                      </a:pPr>
                      <a:r>
                        <a:rPr lang="zh-CN" altLang="en-US" sz="2400" b="1" dirty="0">
                          <a:latin typeface="黑体" panose="02010609060101010101" charset="-122"/>
                          <a:ea typeface="黑体" panose="02010609060101010101" charset="-122"/>
                        </a:rPr>
                        <a:t>《瑷珲条约》</a:t>
                      </a:r>
                      <a:endParaRPr lang="zh-CN" altLang="en-US" sz="2400" b="1" dirty="0">
                        <a:latin typeface="黑体" panose="02010609060101010101" charset="-122"/>
                        <a:ea typeface="黑体" panose="02010609060101010101" charset="-122"/>
                      </a:endParaRPr>
                    </a:p>
                  </a:txBody>
                  <a:tcPr/>
                </a:tc>
                <a:tc>
                  <a:txBody>
                    <a:bodyPr/>
                    <a:lstStyle/>
                    <a:p>
                      <a:pPr algn="ctr">
                        <a:lnSpc>
                          <a:spcPct val="150000"/>
                        </a:lnSpc>
                        <a:buNone/>
                      </a:pPr>
                      <a:endParaRPr lang="zh-CN" altLang="en-US" sz="2800" b="1" dirty="0">
                        <a:latin typeface="黑体" panose="02010609060101010101" charset="-122"/>
                        <a:ea typeface="黑体" panose="02010609060101010101" charset="-122"/>
                        <a:cs typeface="黑体" panose="02010609060101010101" charset="-122"/>
                      </a:endParaRPr>
                    </a:p>
                  </a:txBody>
                  <a:tcPr/>
                </a:tc>
              </a:tr>
            </a:tbl>
          </a:graphicData>
        </a:graphic>
      </p:graphicFrame>
      <p:sp>
        <p:nvSpPr>
          <p:cNvPr id="19" name="文本框 18"/>
          <p:cNvSpPr txBox="1"/>
          <p:nvPr/>
        </p:nvSpPr>
        <p:spPr>
          <a:xfrm>
            <a:off x="8448675" y="1386205"/>
            <a:ext cx="3578860" cy="583565"/>
          </a:xfrm>
          <a:prstGeom prst="rect">
            <a:avLst/>
          </a:prstGeom>
          <a:noFill/>
        </p:spPr>
        <p:txBody>
          <a:bodyPr wrap="square" rtlCol="0">
            <a:spAutoFit/>
          </a:bodyPr>
          <a:lstStyle/>
          <a:p>
            <a:r>
              <a:rPr lang="en-US" altLang="zh-CN" sz="3200" b="1" dirty="0" smtClean="0">
                <a:solidFill>
                  <a:schemeClr val="tx1"/>
                </a:solidFill>
                <a:effectLst/>
                <a:latin typeface="黑体" panose="02010609060101010101" charset="-122"/>
                <a:ea typeface="黑体" panose="02010609060101010101" charset="-122"/>
                <a:sym typeface="+mn-ea"/>
              </a:rPr>
              <a:t>1856-1860</a:t>
            </a:r>
            <a:r>
              <a:rPr lang="zh-CN" altLang="en-US" sz="3200" b="1" dirty="0" smtClean="0">
                <a:solidFill>
                  <a:schemeClr val="tx1"/>
                </a:solidFill>
                <a:effectLst/>
                <a:latin typeface="黑体" panose="02010609060101010101" charset="-122"/>
                <a:ea typeface="黑体" panose="02010609060101010101" charset="-122"/>
                <a:sym typeface="+mn-ea"/>
              </a:rPr>
              <a:t>年</a:t>
            </a:r>
            <a:endParaRPr lang="zh-CN" altLang="en-US" sz="3200" b="1" dirty="0" smtClean="0">
              <a:solidFill>
                <a:schemeClr val="tx1"/>
              </a:solidFill>
              <a:effectLst/>
              <a:latin typeface="黑体" panose="02010609060101010101" charset="-122"/>
              <a:ea typeface="黑体" panose="02010609060101010101" charset="-122"/>
              <a:sym typeface="+mn-ea"/>
            </a:endParaRPr>
          </a:p>
        </p:txBody>
      </p:sp>
      <p:sp>
        <p:nvSpPr>
          <p:cNvPr id="5" name="文本框 4"/>
          <p:cNvSpPr txBox="1"/>
          <p:nvPr/>
        </p:nvSpPr>
        <p:spPr>
          <a:xfrm>
            <a:off x="4252595" y="3805555"/>
            <a:ext cx="7452360" cy="953135"/>
          </a:xfrm>
          <a:prstGeom prst="rect">
            <a:avLst/>
          </a:prstGeom>
          <a:noFill/>
        </p:spPr>
        <p:txBody>
          <a:bodyPr wrap="square" rtlCol="0">
            <a:spAutoFit/>
          </a:bodyPr>
          <a:lstStyle/>
          <a:p>
            <a:pPr indent="457200" algn="l" fontAlgn="auto">
              <a:buNone/>
            </a:pPr>
            <a:r>
              <a:rPr lang="zh-CN" altLang="en-US" sz="2800" b="1" dirty="0" smtClean="0">
                <a:latin typeface="黑体" panose="02010609060101010101" charset="-122"/>
                <a:ea typeface="黑体" panose="02010609060101010101" charset="-122"/>
                <a:cs typeface="黑体" panose="02010609060101010101" charset="-122"/>
                <a:sym typeface="+mn-ea"/>
              </a:rPr>
              <a:t>割九龙司地方一区；</a:t>
            </a:r>
            <a:r>
              <a:rPr lang="zh-CN" altLang="en-US" sz="2800" b="1" dirty="0" smtClean="0">
                <a:latin typeface="黑体" panose="02010609060101010101" charset="-122"/>
                <a:ea typeface="黑体" panose="02010609060101010101" charset="-122"/>
                <a:sym typeface="+mn-ea"/>
              </a:rPr>
              <a:t>赔款；十</a:t>
            </a:r>
            <a:r>
              <a:rPr lang="zh-CN" altLang="en-US" sz="2800" b="1" dirty="0">
                <a:latin typeface="黑体" panose="02010609060101010101" charset="-122"/>
                <a:ea typeface="黑体" panose="02010609060101010101" charset="-122"/>
                <a:sym typeface="+mn-ea"/>
              </a:rPr>
              <a:t>口通商</a:t>
            </a:r>
            <a:r>
              <a:rPr lang="zh-CN" altLang="en-US" sz="2800" b="1" dirty="0" smtClean="0">
                <a:latin typeface="黑体" panose="02010609060101010101" charset="-122"/>
                <a:ea typeface="黑体" panose="02010609060101010101" charset="-122"/>
                <a:sym typeface="+mn-ea"/>
              </a:rPr>
              <a:t>；</a:t>
            </a:r>
            <a:endParaRPr lang="zh-CN" altLang="en-US" sz="2800" b="1" dirty="0" smtClean="0">
              <a:latin typeface="黑体" panose="02010609060101010101" charset="-122"/>
              <a:ea typeface="黑体" panose="02010609060101010101" charset="-122"/>
              <a:sym typeface="+mn-ea"/>
            </a:endParaRPr>
          </a:p>
          <a:p>
            <a:pPr indent="457200" algn="l" fontAlgn="auto">
              <a:buNone/>
            </a:pPr>
            <a:r>
              <a:rPr lang="zh-CN" altLang="en-US" sz="2800" b="1" dirty="0" smtClean="0">
                <a:latin typeface="黑体" panose="02010609060101010101" charset="-122"/>
                <a:ea typeface="黑体" panose="02010609060101010101" charset="-122"/>
                <a:sym typeface="+mn-ea"/>
              </a:rPr>
              <a:t>内河航行权；</a:t>
            </a:r>
            <a:r>
              <a:rPr lang="zh-CN" altLang="en-US" sz="2800" b="1" dirty="0">
                <a:latin typeface="黑体" panose="02010609060101010101" charset="-122"/>
                <a:ea typeface="黑体" panose="02010609060101010101" charset="-122"/>
                <a:sym typeface="+mn-ea"/>
              </a:rPr>
              <a:t>鸦片贸易</a:t>
            </a:r>
            <a:r>
              <a:rPr lang="zh-CN" altLang="en-US" sz="2800" b="1" dirty="0" smtClean="0">
                <a:latin typeface="黑体" panose="02010609060101010101" charset="-122"/>
                <a:ea typeface="黑体" panose="02010609060101010101" charset="-122"/>
                <a:sym typeface="+mn-ea"/>
              </a:rPr>
              <a:t>合法化</a:t>
            </a:r>
            <a:endParaRPr lang="zh-CN" altLang="en-US" sz="2800" b="1" dirty="0" smtClean="0">
              <a:latin typeface="黑体" panose="02010609060101010101" charset="-122"/>
              <a:ea typeface="黑体" panose="02010609060101010101" charset="-122"/>
              <a:sym typeface="+mn-ea"/>
            </a:endParaRPr>
          </a:p>
        </p:txBody>
      </p:sp>
      <p:sp>
        <p:nvSpPr>
          <p:cNvPr id="6" name="文本框 5"/>
          <p:cNvSpPr txBox="1"/>
          <p:nvPr/>
        </p:nvSpPr>
        <p:spPr>
          <a:xfrm>
            <a:off x="4433570" y="5123180"/>
            <a:ext cx="6441440" cy="737235"/>
          </a:xfrm>
          <a:prstGeom prst="rect">
            <a:avLst/>
          </a:prstGeom>
          <a:noFill/>
        </p:spPr>
        <p:txBody>
          <a:bodyPr wrap="square" rtlCol="0">
            <a:spAutoFit/>
          </a:bodyPr>
          <a:lstStyle/>
          <a:p>
            <a:pPr algn="ctr">
              <a:lnSpc>
                <a:spcPct val="150000"/>
              </a:lnSpc>
              <a:buNone/>
            </a:pPr>
            <a:r>
              <a:rPr lang="zh-CN" altLang="en-US" sz="2800" b="1" dirty="0">
                <a:latin typeface="黑体" panose="02010609060101010101" charset="-122"/>
                <a:ea typeface="黑体" panose="02010609060101010101" charset="-122"/>
                <a:cs typeface="黑体" panose="02010609060101010101" charset="-122"/>
                <a:sym typeface="+mn-ea"/>
              </a:rPr>
              <a:t>侵占我国北方</a:t>
            </a:r>
            <a:r>
              <a:rPr lang="en-US" altLang="zh-CN" sz="2800" b="1" dirty="0">
                <a:latin typeface="黑体" panose="02010609060101010101" charset="-122"/>
                <a:ea typeface="黑体" panose="02010609060101010101" charset="-122"/>
                <a:cs typeface="黑体" panose="02010609060101010101" charset="-122"/>
                <a:sym typeface="+mn-ea"/>
              </a:rPr>
              <a:t>100</a:t>
            </a:r>
            <a:r>
              <a:rPr lang="zh-CN" altLang="en-US" sz="2800" b="1" dirty="0">
                <a:latin typeface="黑体" panose="02010609060101010101" charset="-122"/>
                <a:ea typeface="黑体" panose="02010609060101010101" charset="-122"/>
                <a:cs typeface="黑体" panose="02010609060101010101" charset="-122"/>
                <a:sym typeface="+mn-ea"/>
              </a:rPr>
              <a:t>多万平方公里领土</a:t>
            </a:r>
            <a:endParaRPr lang="zh-CN" altLang="en-US" sz="2800" b="1" dirty="0">
              <a:latin typeface="黑体" panose="02010609060101010101" charset="-122"/>
              <a:ea typeface="黑体" panose="02010609060101010101" charset="-122"/>
              <a:cs typeface="黑体" panose="02010609060101010101" charset="-122"/>
              <a:sym typeface="+mn-ea"/>
            </a:endParaRPr>
          </a:p>
        </p:txBody>
      </p:sp>
      <p:pic>
        <p:nvPicPr>
          <p:cNvPr id="1331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98425"/>
            <a:ext cx="6980555" cy="1046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1903730" y="6059170"/>
            <a:ext cx="9801225" cy="521970"/>
          </a:xfrm>
          <a:prstGeom prst="rect">
            <a:avLst/>
          </a:prstGeom>
          <a:noFill/>
        </p:spPr>
        <p:txBody>
          <a:bodyPr wrap="none" rtlCol="0">
            <a:spAutoFit/>
          </a:bodyPr>
          <a:p>
            <a:pPr algn="ctr"/>
            <a:r>
              <a:rPr lang="zh-CN" altLang="en-US" sz="2800" b="1" dirty="0">
                <a:solidFill>
                  <a:schemeClr val="tx1"/>
                </a:solidFill>
                <a:latin typeface="黑体" panose="02010609060101010101" charset="-122"/>
                <a:ea typeface="黑体" panose="02010609060101010101" charset="-122"/>
                <a:sym typeface="+mn-ea"/>
              </a:rPr>
              <a:t>中国的领土、主权进一步遭受到破坏，半殖民地化程度加深。</a:t>
            </a:r>
            <a:endParaRPr lang="zh-CN" altLang="en-US" sz="2800" b="1" dirty="0">
              <a:solidFill>
                <a:schemeClr val="tx1"/>
              </a:solidFill>
              <a:latin typeface="黑体" panose="02010609060101010101" charset="-122"/>
              <a:ea typeface="黑体" panose="02010609060101010101" charset="-122"/>
              <a:sym typeface="+mn-ea"/>
            </a:endParaRP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ppt_x"/>
                                          </p:val>
                                        </p:tav>
                                        <p:tav tm="100000">
                                          <p:val>
                                            <p:strVal val="#ppt_x"/>
                                          </p:val>
                                        </p:tav>
                                      </p:tavLst>
                                    </p:anim>
                                    <p:anim calcmode="lin" valueType="num">
                                      <p:cBhvr additive="base">
                                        <p:cTn id="4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1000"/>
                                        <p:tgtEl>
                                          <p:spTgt spid="5"/>
                                        </p:tgtEl>
                                      </p:cBhvr>
                                    </p:animEffect>
                                    <p:anim calcmode="lin" valueType="num">
                                      <p:cBhvr>
                                        <p:cTn id="57" dur="1000" fill="hold"/>
                                        <p:tgtEl>
                                          <p:spTgt spid="5"/>
                                        </p:tgtEl>
                                        <p:attrNameLst>
                                          <p:attrName>ppt_x</p:attrName>
                                        </p:attrNameLst>
                                      </p:cBhvr>
                                      <p:tavLst>
                                        <p:tav tm="0">
                                          <p:val>
                                            <p:strVal val="#ppt_x"/>
                                          </p:val>
                                        </p:tav>
                                        <p:tav tm="100000">
                                          <p:val>
                                            <p:strVal val="#ppt_x"/>
                                          </p:val>
                                        </p:tav>
                                      </p:tavLst>
                                    </p:anim>
                                    <p:anim calcmode="lin" valueType="num">
                                      <p:cBhvr>
                                        <p:cTn id="5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1000"/>
                                        <p:tgtEl>
                                          <p:spTgt spid="6"/>
                                        </p:tgtEl>
                                      </p:cBhvr>
                                    </p:animEffect>
                                    <p:anim calcmode="lin" valueType="num">
                                      <p:cBhvr>
                                        <p:cTn id="64" dur="1000" fill="hold"/>
                                        <p:tgtEl>
                                          <p:spTgt spid="6"/>
                                        </p:tgtEl>
                                        <p:attrNameLst>
                                          <p:attrName>ppt_x</p:attrName>
                                        </p:attrNameLst>
                                      </p:cBhvr>
                                      <p:tavLst>
                                        <p:tav tm="0">
                                          <p:val>
                                            <p:strVal val="#ppt_x"/>
                                          </p:val>
                                        </p:tav>
                                        <p:tav tm="100000">
                                          <p:val>
                                            <p:strVal val="#ppt_x"/>
                                          </p:val>
                                        </p:tav>
                                      </p:tavLst>
                                    </p:anim>
                                    <p:anim calcmode="lin" valueType="num">
                                      <p:cBhvr>
                                        <p:cTn id="6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 calcmode="lin" valueType="num">
                                      <p:cBhvr additive="base">
                                        <p:cTn id="70" dur="500" fill="hold"/>
                                        <p:tgtEl>
                                          <p:spTgt spid="18"/>
                                        </p:tgtEl>
                                        <p:attrNameLst>
                                          <p:attrName>ppt_x</p:attrName>
                                        </p:attrNameLst>
                                      </p:cBhvr>
                                      <p:tavLst>
                                        <p:tav tm="0">
                                          <p:val>
                                            <p:strVal val="#ppt_x"/>
                                          </p:val>
                                        </p:tav>
                                        <p:tav tm="100000">
                                          <p:val>
                                            <p:strVal val="#ppt_x"/>
                                          </p:val>
                                        </p:tav>
                                      </p:tavLst>
                                    </p:anim>
                                    <p:anim calcmode="lin" valueType="num">
                                      <p:cBhvr additive="base">
                                        <p:cTn id="7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blinds(horizontal)">
                                      <p:cBhvr>
                                        <p:cTn id="7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0" grpId="0"/>
      <p:bldP spid="3" grpId="0"/>
      <p:bldP spid="14" grpId="0"/>
      <p:bldP spid="18" grpId="0"/>
      <p:bldP spid="19" grpId="0"/>
      <p:bldP spid="5" grpId="0"/>
      <p:bldP spid="6"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包含 建筑物, 地面, 滑冰, 墙壁&#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39" y="755825"/>
            <a:ext cx="11700520" cy="534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矩形 34"/>
          <p:cNvSpPr/>
          <p:nvPr/>
        </p:nvSpPr>
        <p:spPr>
          <a:xfrm>
            <a:off x="222039" y="2265067"/>
            <a:ext cx="11700520" cy="1830908"/>
          </a:xfrm>
          <a:prstGeom prst="rect">
            <a:avLst/>
          </a:prstGeom>
          <a:solidFill>
            <a:srgbClr val="FFC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1002298" y="2672688"/>
            <a:ext cx="10187404" cy="1015663"/>
          </a:xfrm>
          <a:prstGeom prst="rect">
            <a:avLst/>
          </a:prstGeom>
        </p:spPr>
        <p:txBody>
          <a:bodyPr wrap="none">
            <a:spAutoFit/>
          </a:bodyPr>
          <a:lstStyle/>
          <a:p>
            <a:r>
              <a:rPr lang="zh-CN" altLang="en-US" sz="6000" b="1" dirty="0" smtClean="0">
                <a:solidFill>
                  <a:schemeClr val="bg1"/>
                </a:solidFill>
              </a:rPr>
              <a:t>第三篇章：</a:t>
            </a:r>
            <a:r>
              <a:rPr lang="zh-CN" altLang="en-US" sz="6000" b="1" dirty="0">
                <a:solidFill>
                  <a:schemeClr val="bg1"/>
                </a:solidFill>
              </a:rPr>
              <a:t>醒梦</a:t>
            </a:r>
            <a:r>
              <a:rPr lang="en-US" altLang="zh-CN" sz="6000" b="1" dirty="0">
                <a:solidFill>
                  <a:schemeClr val="bg1"/>
                </a:solidFill>
              </a:rPr>
              <a:t>——</a:t>
            </a:r>
            <a:r>
              <a:rPr lang="zh-CN" altLang="en-US" sz="4800" b="1" dirty="0">
                <a:solidFill>
                  <a:schemeClr val="bg1"/>
                </a:solidFill>
              </a:rPr>
              <a:t>抗争与探索</a:t>
            </a:r>
            <a:endParaRPr lang="zh-CN" altLang="en-US" sz="4800" b="1" dirty="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546735" y="1712595"/>
            <a:ext cx="11160125" cy="1076325"/>
          </a:xfrm>
          <a:prstGeom prst="rect">
            <a:avLst/>
          </a:prstGeom>
          <a:noFill/>
        </p:spPr>
        <p:txBody>
          <a:bodyPr wrap="square" rtlCol="0">
            <a:spAutoFit/>
          </a:bodyPr>
          <a:lstStyle/>
          <a:p>
            <a:pPr indent="457200" fontAlgn="auto"/>
            <a:r>
              <a:rPr lang="zh-CN" altLang="en-US" sz="3200" dirty="0">
                <a:latin typeface="黑体" panose="02010609060101010101" charset="-122"/>
                <a:ea typeface="黑体" panose="02010609060101010101" charset="-122"/>
                <a:cs typeface="黑体" panose="02010609060101010101" charset="-122"/>
              </a:rPr>
              <a:t>根据教材</a:t>
            </a:r>
            <a:r>
              <a:rPr lang="en-US" altLang="zh-CN" sz="3200" dirty="0">
                <a:solidFill>
                  <a:schemeClr val="tx1"/>
                </a:solidFill>
                <a:latin typeface="黑体" panose="02010609060101010101" charset="-122"/>
                <a:ea typeface="黑体" panose="02010609060101010101" charset="-122"/>
                <a:cs typeface="黑体" panose="02010609060101010101" charset="-122"/>
              </a:rPr>
              <a:t>93</a:t>
            </a:r>
            <a:r>
              <a:rPr lang="zh-CN" altLang="en-US" sz="3200" dirty="0">
                <a:solidFill>
                  <a:schemeClr val="tx1"/>
                </a:solidFill>
                <a:latin typeface="黑体" panose="02010609060101010101" charset="-122"/>
                <a:ea typeface="黑体" panose="02010609060101010101" charset="-122"/>
                <a:cs typeface="黑体" panose="02010609060101010101" charset="-122"/>
              </a:rPr>
              <a:t>页历史纵横，</a:t>
            </a:r>
            <a:r>
              <a:rPr lang="zh-CN" altLang="en-US" sz="3200" dirty="0">
                <a:latin typeface="黑体" panose="02010609060101010101" charset="-122"/>
                <a:ea typeface="黑体" panose="02010609060101010101" charset="-122"/>
                <a:cs typeface="黑体" panose="02010609060101010101" charset="-122"/>
                <a:sym typeface="+mn-ea"/>
              </a:rPr>
              <a:t>归纳两次鸦片战争中先进的中国人是如何抗争的？理解其性质。</a:t>
            </a:r>
            <a:endParaRPr lang="zh-CN" altLang="en-US" sz="3200" dirty="0">
              <a:latin typeface="黑体" panose="02010609060101010101" charset="-122"/>
              <a:ea typeface="黑体" panose="02010609060101010101" charset="-122"/>
              <a:cs typeface="黑体" panose="02010609060101010101" charset="-122"/>
              <a:sym typeface="+mn-ea"/>
            </a:endParaRPr>
          </a:p>
        </p:txBody>
      </p:sp>
      <p:sp>
        <p:nvSpPr>
          <p:cNvPr id="4" name="文本框 3"/>
          <p:cNvSpPr txBox="1"/>
          <p:nvPr>
            <p:custDataLst>
              <p:tags r:id="rId2"/>
            </p:custDataLst>
          </p:nvPr>
        </p:nvSpPr>
        <p:spPr>
          <a:xfrm>
            <a:off x="104140" y="3343910"/>
            <a:ext cx="2947035" cy="1284006"/>
          </a:xfrm>
          <a:prstGeom prst="rect">
            <a:avLst/>
          </a:prstGeom>
          <a:noFill/>
        </p:spPr>
        <p:txBody>
          <a:bodyPr wrap="square" rtlCol="0">
            <a:spAutoFit/>
          </a:bodyPr>
          <a:lstStyle/>
          <a:p>
            <a:pPr indent="457200" fontAlgn="auto">
              <a:lnSpc>
                <a:spcPct val="150000"/>
              </a:lnSpc>
            </a:pPr>
            <a:endParaRPr lang="zh-CN" altLang="en-US" sz="2800" b="1" dirty="0">
              <a:latin typeface="黑体" panose="02010609060101010101" charset="-122"/>
              <a:ea typeface="黑体" panose="02010609060101010101" charset="-122"/>
              <a:cs typeface="黑体" panose="02010609060101010101" charset="-122"/>
              <a:sym typeface="+mn-ea"/>
            </a:endParaRPr>
          </a:p>
          <a:p>
            <a:pPr indent="457200" fontAlgn="auto">
              <a:lnSpc>
                <a:spcPct val="150000"/>
              </a:lnSpc>
            </a:pPr>
            <a:endParaRPr lang="zh-CN" altLang="en-US" sz="2800" b="1" dirty="0">
              <a:latin typeface="黑体" panose="02010609060101010101" charset="-122"/>
              <a:ea typeface="黑体" panose="02010609060101010101" charset="-122"/>
              <a:cs typeface="黑体" panose="02010609060101010101" charset="-122"/>
              <a:sym typeface="+mn-ea"/>
            </a:endParaRPr>
          </a:p>
        </p:txBody>
      </p:sp>
      <p:sp>
        <p:nvSpPr>
          <p:cNvPr id="7" name="TextBox 2"/>
          <p:cNvSpPr txBox="1"/>
          <p:nvPr/>
        </p:nvSpPr>
        <p:spPr>
          <a:xfrm>
            <a:off x="610689" y="1107749"/>
            <a:ext cx="6066972" cy="583565"/>
          </a:xfrm>
          <a:prstGeom prst="rect">
            <a:avLst/>
          </a:prstGeom>
          <a:noFill/>
        </p:spPr>
        <p:txBody>
          <a:bodyPr wrap="square" rtlCol="0">
            <a:spAutoFit/>
          </a:bodyPr>
          <a:lstStyle/>
          <a:p>
            <a:r>
              <a:rPr lang="en-US" altLang="zh-CN" sz="3200" b="1" dirty="0" smtClean="0">
                <a:solidFill>
                  <a:schemeClr val="tx1"/>
                </a:solidFill>
                <a:latin typeface="黑体" panose="02010609060101010101" charset="-122"/>
                <a:ea typeface="黑体" panose="02010609060101010101" charset="-122"/>
                <a:cs typeface="黑体" panose="02010609060101010101" charset="-122"/>
              </a:rPr>
              <a:t>1</a:t>
            </a:r>
            <a:r>
              <a:rPr lang="zh-CN" altLang="en-US" sz="3200" b="1" dirty="0" smtClean="0">
                <a:solidFill>
                  <a:schemeClr val="tx1"/>
                </a:solidFill>
                <a:latin typeface="黑体" panose="02010609060101010101" charset="-122"/>
                <a:ea typeface="黑体" panose="02010609060101010101" charset="-122"/>
                <a:cs typeface="黑体" panose="02010609060101010101" charset="-122"/>
              </a:rPr>
              <a:t>、各地民众自发的抵抗</a:t>
            </a:r>
            <a:endParaRPr lang="zh-CN" altLang="en-US" sz="3200" b="1" dirty="0" smtClean="0">
              <a:solidFill>
                <a:schemeClr val="tx1"/>
              </a:solidFill>
              <a:latin typeface="黑体" panose="02010609060101010101" charset="-122"/>
              <a:ea typeface="黑体" panose="02010609060101010101" charset="-122"/>
              <a:cs typeface="黑体" panose="02010609060101010101" charset="-122"/>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955" y="0"/>
            <a:ext cx="8377555" cy="1358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图片 11" descr="7dd98d1001e939012641d59d73ec54e737d196d5"/>
          <p:cNvPicPr>
            <a:picLocks noChangeAspect="1"/>
          </p:cNvPicPr>
          <p:nvPr/>
        </p:nvPicPr>
        <p:blipFill>
          <a:blip r:embed="rId4"/>
          <a:stretch>
            <a:fillRect/>
          </a:stretch>
        </p:blipFill>
        <p:spPr>
          <a:xfrm>
            <a:off x="795655" y="2810510"/>
            <a:ext cx="6006465" cy="3450590"/>
          </a:xfrm>
          <a:prstGeom prst="rect">
            <a:avLst/>
          </a:prstGeom>
        </p:spPr>
      </p:pic>
      <p:sp>
        <p:nvSpPr>
          <p:cNvPr id="13" name="圆角矩形 12"/>
          <p:cNvSpPr/>
          <p:nvPr/>
        </p:nvSpPr>
        <p:spPr>
          <a:xfrm>
            <a:off x="1711960" y="6282690"/>
            <a:ext cx="4174490" cy="435610"/>
          </a:xfrm>
          <a:prstGeom prst="round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2800" b="1">
                <a:solidFill>
                  <a:schemeClr val="tx1"/>
                </a:solidFill>
                <a:latin typeface="方正宋刻本秀楷简体" panose="02000000000000000000" charset="-122"/>
                <a:ea typeface="方正宋刻本秀楷简体" panose="02000000000000000000" charset="-122"/>
                <a:sym typeface="+mn-ea"/>
              </a:rPr>
              <a:t>广州三元里抗英</a:t>
            </a:r>
            <a:endParaRPr lang="zh-CN" altLang="en-US" sz="2800" b="1">
              <a:solidFill>
                <a:schemeClr val="tx1"/>
              </a:solidFill>
              <a:latin typeface="方正宋刻本秀楷简体" panose="02000000000000000000" charset="-122"/>
              <a:ea typeface="方正宋刻本秀楷简体" panose="02000000000000000000" charset="-122"/>
              <a:sym typeface="+mn-ea"/>
            </a:endParaRPr>
          </a:p>
        </p:txBody>
      </p:sp>
      <p:sp>
        <p:nvSpPr>
          <p:cNvPr id="2" name="文本框 1"/>
          <p:cNvSpPr txBox="1"/>
          <p:nvPr/>
        </p:nvSpPr>
        <p:spPr>
          <a:xfrm>
            <a:off x="6936740" y="3343910"/>
            <a:ext cx="4770120" cy="1568450"/>
          </a:xfrm>
          <a:prstGeom prst="rect">
            <a:avLst/>
          </a:prstGeom>
          <a:noFill/>
        </p:spPr>
        <p:txBody>
          <a:bodyPr wrap="square" rtlCol="0">
            <a:spAutoFit/>
          </a:bodyPr>
          <a:p>
            <a:pPr marL="0" indent="457200" fontAlgn="auto">
              <a:buNone/>
            </a:pPr>
            <a:r>
              <a:rPr lang="zh-CN" altLang="en-US" sz="3200" dirty="0">
                <a:solidFill>
                  <a:schemeClr val="tx1"/>
                </a:solidFill>
                <a:latin typeface="黑体" panose="02010609060101010101" charset="-122"/>
                <a:ea typeface="黑体" panose="02010609060101010101" charset="-122"/>
                <a:cs typeface="微软雅黑" panose="020B0503020204020204" charset="-122"/>
                <a:sym typeface="+mn-ea"/>
              </a:rPr>
              <a:t>性质：这是一场正义的反侵略战争，是一场维护中华民族生存的战争。</a:t>
            </a:r>
            <a:endParaRPr lang="zh-CN" altLang="en-US" sz="3200" dirty="0">
              <a:solidFill>
                <a:schemeClr val="tx1"/>
              </a:solidFill>
              <a:latin typeface="黑体" panose="02010609060101010101" charset="-122"/>
              <a:ea typeface="黑体" panose="02010609060101010101" charset="-122"/>
              <a:cs typeface="微软雅黑" panose="020B0503020204020204" charset="-122"/>
              <a:sym typeface="+mn-ea"/>
            </a:endParaRPr>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nodePh="1">
                                  <p:stCondLst>
                                    <p:cond delay="0"/>
                                  </p:stCondLst>
                                  <p:endCondLst>
                                    <p:cond evt="begin" delay="0">
                                      <p:tn val="18"/>
                                    </p:cond>
                                  </p:end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13" grpId="0" bldLvl="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2"/>
          <a:stretch>
            <a:fillRect/>
          </a:stretch>
        </p:blipFill>
        <p:spPr>
          <a:xfrm>
            <a:off x="9538335" y="364877"/>
            <a:ext cx="2322195" cy="3632200"/>
          </a:xfrm>
          <a:prstGeom prst="rect">
            <a:avLst/>
          </a:prstGeom>
        </p:spPr>
      </p:pic>
      <p:pic>
        <p:nvPicPr>
          <p:cNvPr id="12" name="图片 11"/>
          <p:cNvPicPr>
            <a:picLocks noChangeAspect="1"/>
          </p:cNvPicPr>
          <p:nvPr>
            <p:custDataLst>
              <p:tags r:id="rId3"/>
            </p:custDataLst>
          </p:nvPr>
        </p:nvPicPr>
        <p:blipFill>
          <a:blip r:embed="rId4"/>
          <a:srcRect l="2955" t="6629" r="2939"/>
          <a:stretch>
            <a:fillRect/>
          </a:stretch>
        </p:blipFill>
        <p:spPr>
          <a:xfrm>
            <a:off x="9458822" y="4167008"/>
            <a:ext cx="2653665" cy="2423795"/>
          </a:xfrm>
          <a:prstGeom prst="rect">
            <a:avLst/>
          </a:prstGeom>
        </p:spPr>
      </p:pic>
      <p:graphicFrame>
        <p:nvGraphicFramePr>
          <p:cNvPr id="13" name="表格 12"/>
          <p:cNvGraphicFramePr>
            <a:graphicFrameLocks noGrp="1"/>
          </p:cNvGraphicFramePr>
          <p:nvPr>
            <p:custDataLst>
              <p:tags r:id="rId5"/>
            </p:custDataLst>
          </p:nvPr>
        </p:nvGraphicFramePr>
        <p:xfrm>
          <a:off x="220345" y="1419860"/>
          <a:ext cx="9168765" cy="4177665"/>
        </p:xfrm>
        <a:graphic>
          <a:graphicData uri="http://schemas.openxmlformats.org/drawingml/2006/table">
            <a:tbl>
              <a:tblPr firstRow="1" bandRow="1">
                <a:tableStyleId>{5C22544A-7EE6-4342-B048-85BDC9FD1C3A}</a:tableStyleId>
              </a:tblPr>
              <a:tblGrid>
                <a:gridCol w="1304925"/>
                <a:gridCol w="3498215"/>
                <a:gridCol w="4365625"/>
              </a:tblGrid>
              <a:tr h="579120">
                <a:tc>
                  <a:txBody>
                    <a:bodyPr/>
                    <a:lstStyle/>
                    <a:p>
                      <a:pPr algn="ctr">
                        <a:buNone/>
                      </a:pPr>
                      <a:r>
                        <a:rPr lang="zh-CN" altLang="en-US" sz="3200" b="1" dirty="0">
                          <a:solidFill>
                            <a:schemeClr val="tx1"/>
                          </a:solidFill>
                          <a:latin typeface="黑体" panose="02010609060101010101" charset="-122"/>
                          <a:ea typeface="黑体" panose="02010609060101010101" charset="-122"/>
                        </a:rPr>
                        <a:t>人物</a:t>
                      </a:r>
                      <a:endParaRPr lang="zh-CN" altLang="en-US" sz="3200" b="1" dirty="0">
                        <a:solidFill>
                          <a:schemeClr val="tx1"/>
                        </a:solidFill>
                        <a:latin typeface="黑体" panose="02010609060101010101" charset="-122"/>
                        <a:ea typeface="黑体" panose="02010609060101010101" charset="-122"/>
                      </a:endParaRPr>
                    </a:p>
                  </a:txBody>
                  <a:tcPr>
                    <a:noFill/>
                  </a:tcPr>
                </a:tc>
                <a:tc>
                  <a:txBody>
                    <a:bodyPr/>
                    <a:lstStyle/>
                    <a:p>
                      <a:pPr algn="ctr">
                        <a:buNone/>
                      </a:pPr>
                      <a:r>
                        <a:rPr lang="zh-CN" altLang="en-US" sz="3200" b="1" dirty="0">
                          <a:solidFill>
                            <a:schemeClr val="tx1"/>
                          </a:solidFill>
                          <a:latin typeface="黑体" panose="02010609060101010101" charset="-122"/>
                          <a:ea typeface="黑体" panose="02010609060101010101" charset="-122"/>
                        </a:rPr>
                        <a:t>著作</a:t>
                      </a:r>
                      <a:endParaRPr lang="zh-CN" altLang="en-US" sz="3200" b="1" dirty="0">
                        <a:solidFill>
                          <a:schemeClr val="tx1"/>
                        </a:solidFill>
                        <a:latin typeface="黑体" panose="02010609060101010101" charset="-122"/>
                        <a:ea typeface="黑体" panose="02010609060101010101" charset="-122"/>
                      </a:endParaRPr>
                    </a:p>
                  </a:txBody>
                  <a:tcPr>
                    <a:noFill/>
                  </a:tcPr>
                </a:tc>
                <a:tc>
                  <a:txBody>
                    <a:bodyPr/>
                    <a:lstStyle/>
                    <a:p>
                      <a:pPr algn="ctr">
                        <a:buNone/>
                      </a:pPr>
                      <a:r>
                        <a:rPr lang="zh-CN" altLang="en-US" sz="3200" b="1">
                          <a:solidFill>
                            <a:schemeClr val="tx1"/>
                          </a:solidFill>
                          <a:latin typeface="黑体" panose="02010609060101010101" charset="-122"/>
                          <a:ea typeface="黑体" panose="02010609060101010101" charset="-122"/>
                        </a:rPr>
                        <a:t>地位</a:t>
                      </a:r>
                      <a:endParaRPr lang="zh-CN" altLang="en-US" sz="3200" b="1">
                        <a:solidFill>
                          <a:schemeClr val="tx1"/>
                        </a:solidFill>
                        <a:latin typeface="黑体" panose="02010609060101010101" charset="-122"/>
                        <a:ea typeface="黑体" panose="02010609060101010101" charset="-122"/>
                      </a:endParaRPr>
                    </a:p>
                  </a:txBody>
                  <a:tcPr>
                    <a:noFill/>
                  </a:tcPr>
                </a:tc>
              </a:tr>
              <a:tr h="989965">
                <a:tc>
                  <a:txBody>
                    <a:bodyPr/>
                    <a:lstStyle/>
                    <a:p>
                      <a:pPr algn="ctr">
                        <a:lnSpc>
                          <a:spcPct val="150000"/>
                        </a:lnSpc>
                        <a:buNone/>
                      </a:pPr>
                      <a:r>
                        <a:rPr lang="zh-CN" altLang="en-US" sz="2800" b="1">
                          <a:latin typeface="黑体" panose="02010609060101010101" charset="-122"/>
                          <a:ea typeface="黑体" panose="02010609060101010101" charset="-122"/>
                          <a:cs typeface="黑体" panose="02010609060101010101" charset="-122"/>
                        </a:rPr>
                        <a:t>林则徐 </a:t>
                      </a:r>
                      <a:endParaRPr lang="zh-CN" altLang="en-US" sz="2800" b="1">
                        <a:latin typeface="黑体" panose="02010609060101010101" charset="-122"/>
                        <a:ea typeface="黑体" panose="02010609060101010101" charset="-122"/>
                        <a:cs typeface="黑体" panose="02010609060101010101" charset="-122"/>
                      </a:endParaRPr>
                    </a:p>
                  </a:txBody>
                  <a:tcPr>
                    <a:noFill/>
                  </a:tcPr>
                </a:tc>
                <a:tc>
                  <a:txBody>
                    <a:bodyPr/>
                    <a:lstStyle/>
                    <a:p>
                      <a:pPr algn="ctr">
                        <a:buNone/>
                      </a:pPr>
                      <a:endParaRPr lang="zh-CN" altLang="en-US" sz="2400" b="1" dirty="0">
                        <a:latin typeface="黑体" panose="02010609060101010101" charset="-122"/>
                        <a:ea typeface="黑体" panose="02010609060101010101" charset="-122"/>
                      </a:endParaRPr>
                    </a:p>
                  </a:txBody>
                  <a:tcPr>
                    <a:noFill/>
                  </a:tcPr>
                </a:tc>
                <a:tc>
                  <a:txBody>
                    <a:bodyPr/>
                    <a:lstStyle/>
                    <a:p>
                      <a:pPr algn="ctr">
                        <a:buNone/>
                      </a:pPr>
                      <a:endParaRPr lang="zh-CN" altLang="en-US" sz="2400" b="1">
                        <a:latin typeface="黑体" panose="02010609060101010101" charset="-122"/>
                        <a:ea typeface="黑体" panose="02010609060101010101" charset="-122"/>
                      </a:endParaRPr>
                    </a:p>
                  </a:txBody>
                  <a:tcPr>
                    <a:noFill/>
                  </a:tcPr>
                </a:tc>
              </a:tr>
              <a:tr h="1371600">
                <a:tc>
                  <a:txBody>
                    <a:bodyPr/>
                    <a:lstStyle/>
                    <a:p>
                      <a:pPr algn="ctr">
                        <a:lnSpc>
                          <a:spcPct val="300000"/>
                        </a:lnSpc>
                        <a:buNone/>
                      </a:pPr>
                      <a:r>
                        <a:rPr lang="zh-CN" altLang="en-US" sz="2800" b="1">
                          <a:latin typeface="黑体" panose="02010609060101010101" charset="-122"/>
                          <a:ea typeface="黑体" panose="02010609060101010101" charset="-122"/>
                          <a:cs typeface="黑体" panose="02010609060101010101" charset="-122"/>
                          <a:sym typeface="+mn-ea"/>
                        </a:rPr>
                        <a:t>魏源 </a:t>
                      </a:r>
                      <a:endParaRPr lang="zh-CN" altLang="en-US" sz="2800" b="1">
                        <a:latin typeface="黑体" panose="02010609060101010101" charset="-122"/>
                        <a:ea typeface="黑体" panose="02010609060101010101" charset="-122"/>
                        <a:cs typeface="黑体" panose="02010609060101010101" charset="-122"/>
                        <a:sym typeface="+mn-ea"/>
                      </a:endParaRPr>
                    </a:p>
                  </a:txBody>
                  <a:tcPr>
                    <a:noFill/>
                  </a:tcPr>
                </a:tc>
                <a:tc>
                  <a:txBody>
                    <a:bodyPr/>
                    <a:lstStyle/>
                    <a:p>
                      <a:pPr algn="ctr">
                        <a:lnSpc>
                          <a:spcPct val="100000"/>
                        </a:lnSpc>
                        <a:buNone/>
                      </a:pPr>
                      <a:endParaRPr lang="zh-CN" altLang="en-US" sz="2400" b="1">
                        <a:latin typeface="黑体" panose="02010609060101010101" charset="-122"/>
                        <a:ea typeface="黑体" panose="02010609060101010101" charset="-122"/>
                        <a:cs typeface="黑体" panose="02010609060101010101" charset="-122"/>
                      </a:endParaRPr>
                    </a:p>
                  </a:txBody>
                  <a:tcPr>
                    <a:noFill/>
                  </a:tcPr>
                </a:tc>
                <a:tc>
                  <a:txBody>
                    <a:bodyPr/>
                    <a:lstStyle/>
                    <a:p>
                      <a:pPr algn="ctr">
                        <a:buClrTx/>
                        <a:buSzTx/>
                        <a:buFontTx/>
                        <a:buNone/>
                      </a:pPr>
                      <a:endParaRPr lang="zh-CN" altLang="en-US" sz="2400" b="1">
                        <a:latin typeface="黑体" panose="02010609060101010101" charset="-122"/>
                        <a:ea typeface="黑体" panose="02010609060101010101" charset="-122"/>
                        <a:cs typeface="黑体" panose="02010609060101010101" charset="-122"/>
                        <a:sym typeface="+mn-ea"/>
                      </a:endParaRPr>
                    </a:p>
                  </a:txBody>
                  <a:tcPr>
                    <a:noFill/>
                  </a:tcPr>
                </a:tc>
              </a:tr>
              <a:tr h="1236980">
                <a:tc>
                  <a:txBody>
                    <a:bodyPr/>
                    <a:lstStyle/>
                    <a:p>
                      <a:pPr algn="ctr">
                        <a:lnSpc>
                          <a:spcPct val="200000"/>
                        </a:lnSpc>
                        <a:buNone/>
                      </a:pPr>
                      <a:r>
                        <a:rPr lang="zh-CN" altLang="en-US" sz="2800" b="1">
                          <a:latin typeface="黑体" panose="02010609060101010101" charset="-122"/>
                          <a:ea typeface="黑体" panose="02010609060101010101" charset="-122"/>
                          <a:cs typeface="黑体" panose="02010609060101010101" charset="-122"/>
                        </a:rPr>
                        <a:t>徐继畬 </a:t>
                      </a:r>
                      <a:endParaRPr lang="zh-CN" altLang="en-US" sz="2800" b="1">
                        <a:latin typeface="黑体" panose="02010609060101010101" charset="-122"/>
                        <a:ea typeface="黑体" panose="02010609060101010101" charset="-122"/>
                        <a:cs typeface="黑体" panose="02010609060101010101" charset="-122"/>
                      </a:endParaRPr>
                    </a:p>
                  </a:txBody>
                  <a:tcPr>
                    <a:noFill/>
                  </a:tcPr>
                </a:tc>
                <a:tc>
                  <a:txBody>
                    <a:bodyPr/>
                    <a:lstStyle/>
                    <a:p>
                      <a:pPr algn="ctr">
                        <a:buNone/>
                      </a:pPr>
                      <a:endParaRPr lang="zh-CN" altLang="en-US" sz="2400" b="1">
                        <a:latin typeface="黑体" panose="02010609060101010101" charset="-122"/>
                        <a:ea typeface="黑体" panose="02010609060101010101" charset="-122"/>
                        <a:cs typeface="黑体" panose="02010609060101010101" charset="-122"/>
                      </a:endParaRPr>
                    </a:p>
                  </a:txBody>
                  <a:tcPr>
                    <a:noFill/>
                  </a:tcPr>
                </a:tc>
                <a:tc>
                  <a:txBody>
                    <a:bodyPr/>
                    <a:lstStyle/>
                    <a:p>
                      <a:pPr algn="ctr">
                        <a:buNone/>
                      </a:pPr>
                      <a:endParaRPr lang="zh-CN" altLang="en-US" sz="2400" b="1" dirty="0">
                        <a:latin typeface="黑体" panose="02010609060101010101" charset="-122"/>
                        <a:ea typeface="黑体" panose="02010609060101010101" charset="-122"/>
                        <a:sym typeface="+mn-ea"/>
                      </a:endParaRPr>
                    </a:p>
                  </a:txBody>
                  <a:tcPr>
                    <a:noFill/>
                  </a:tcPr>
                </a:tc>
              </a:tr>
            </a:tbl>
          </a:graphicData>
        </a:graphic>
      </p:graphicFrame>
      <p:sp>
        <p:nvSpPr>
          <p:cNvPr id="2" name="TextBox 2"/>
          <p:cNvSpPr txBox="1"/>
          <p:nvPr/>
        </p:nvSpPr>
        <p:spPr>
          <a:xfrm>
            <a:off x="220124" y="806533"/>
            <a:ext cx="7582535" cy="521970"/>
          </a:xfrm>
          <a:prstGeom prst="rect">
            <a:avLst/>
          </a:prstGeom>
          <a:noFill/>
        </p:spPr>
        <p:txBody>
          <a:bodyPr wrap="square" rtlCol="0">
            <a:spAutoFit/>
          </a:bodyPr>
          <a:lstStyle/>
          <a:p>
            <a:r>
              <a:rPr lang="en-US" altLang="zh-CN" sz="2800" b="1" dirty="0" smtClean="0">
                <a:solidFill>
                  <a:schemeClr val="tx1"/>
                </a:solidFill>
                <a:latin typeface="黑体" panose="02010609060101010101" charset="-122"/>
                <a:ea typeface="黑体" panose="02010609060101010101" charset="-122"/>
              </a:rPr>
              <a:t>2</a:t>
            </a:r>
            <a:r>
              <a:rPr lang="zh-CN" altLang="en-US" sz="2800" b="1" dirty="0" smtClean="0">
                <a:solidFill>
                  <a:schemeClr val="tx1"/>
                </a:solidFill>
                <a:latin typeface="黑体" panose="02010609060101010101" charset="-122"/>
                <a:ea typeface="黑体" panose="02010609060101010101" charset="-122"/>
              </a:rPr>
              <a:t>、开眼看世界</a:t>
            </a:r>
            <a:r>
              <a:rPr lang="en-US" altLang="zh-CN" sz="2800" b="1" dirty="0" smtClean="0">
                <a:solidFill>
                  <a:schemeClr val="tx1"/>
                </a:solidFill>
                <a:latin typeface="黑体" panose="02010609060101010101" charset="-122"/>
                <a:ea typeface="黑体" panose="02010609060101010101" charset="-122"/>
              </a:rPr>
              <a:t>——</a:t>
            </a:r>
            <a:r>
              <a:rPr lang="zh-CN" altLang="en-US" sz="2800" b="1" dirty="0" smtClean="0">
                <a:solidFill>
                  <a:schemeClr val="tx1"/>
                </a:solidFill>
                <a:latin typeface="黑体" panose="02010609060101010101" charset="-122"/>
                <a:ea typeface="黑体" panose="02010609060101010101" charset="-122"/>
              </a:rPr>
              <a:t>地主阶级抵抗派的探索</a:t>
            </a:r>
            <a:endParaRPr lang="zh-CN" altLang="en-US" sz="2800" b="1" dirty="0" smtClean="0">
              <a:solidFill>
                <a:schemeClr val="tx1"/>
              </a:solidFill>
              <a:latin typeface="黑体" panose="02010609060101010101" charset="-122"/>
              <a:ea typeface="黑体" panose="02010609060101010101" charset="-122"/>
            </a:endParaRPr>
          </a:p>
        </p:txBody>
      </p:sp>
      <p:sp>
        <p:nvSpPr>
          <p:cNvPr id="3" name="文本框 2"/>
          <p:cNvSpPr txBox="1"/>
          <p:nvPr/>
        </p:nvSpPr>
        <p:spPr>
          <a:xfrm>
            <a:off x="1423670" y="2239010"/>
            <a:ext cx="3513455" cy="521970"/>
          </a:xfrm>
          <a:prstGeom prst="rect">
            <a:avLst/>
          </a:prstGeom>
          <a:noFill/>
        </p:spPr>
        <p:txBody>
          <a:bodyPr wrap="square" rtlCol="0">
            <a:spAutoFit/>
          </a:bodyPr>
          <a:lstStyle/>
          <a:p>
            <a:pPr algn="ctr">
              <a:buNone/>
            </a:pPr>
            <a:r>
              <a:rPr lang="zh-CN" altLang="en-US" sz="2800" b="1" dirty="0">
                <a:latin typeface="黑体" panose="02010609060101010101" charset="-122"/>
                <a:ea typeface="黑体" panose="02010609060101010101" charset="-122"/>
                <a:sym typeface="+mn-ea"/>
              </a:rPr>
              <a:t>《四洲志》</a:t>
            </a:r>
            <a:endParaRPr lang="zh-CN" altLang="en-US" sz="2800" b="1" dirty="0">
              <a:latin typeface="黑体" panose="02010609060101010101" charset="-122"/>
              <a:ea typeface="黑体" panose="02010609060101010101" charset="-122"/>
              <a:sym typeface="+mn-ea"/>
            </a:endParaRPr>
          </a:p>
        </p:txBody>
      </p:sp>
      <p:sp>
        <p:nvSpPr>
          <p:cNvPr id="4" name="文本框 3"/>
          <p:cNvSpPr txBox="1"/>
          <p:nvPr/>
        </p:nvSpPr>
        <p:spPr>
          <a:xfrm>
            <a:off x="1423670" y="3372485"/>
            <a:ext cx="3674745" cy="953135"/>
          </a:xfrm>
          <a:prstGeom prst="rect">
            <a:avLst/>
          </a:prstGeom>
          <a:noFill/>
        </p:spPr>
        <p:txBody>
          <a:bodyPr wrap="square" rtlCol="0">
            <a:spAutoFit/>
          </a:bodyPr>
          <a:lstStyle/>
          <a:p>
            <a:pPr algn="ctr">
              <a:lnSpc>
                <a:spcPct val="100000"/>
              </a:lnSpc>
              <a:buNone/>
            </a:pPr>
            <a:r>
              <a:rPr lang="zh-CN" altLang="en-US" sz="2800" b="1" dirty="0">
                <a:latin typeface="黑体" panose="02010609060101010101" charset="-122"/>
                <a:ea typeface="黑体" panose="02010609060101010101" charset="-122"/>
                <a:cs typeface="黑体" panose="02010609060101010101" charset="-122"/>
                <a:sym typeface="+mn-ea"/>
              </a:rPr>
              <a:t>《海国图志》，提出</a:t>
            </a:r>
            <a:r>
              <a:rPr lang="en-US" altLang="zh-CN" sz="2800" b="1" dirty="0">
                <a:latin typeface="黑体" panose="02010609060101010101" charset="-122"/>
                <a:ea typeface="黑体" panose="02010609060101010101" charset="-122"/>
                <a:cs typeface="黑体" panose="02010609060101010101" charset="-122"/>
                <a:sym typeface="+mn-ea"/>
              </a:rPr>
              <a:t>“</a:t>
            </a:r>
            <a:r>
              <a:rPr lang="zh-CN" altLang="en-US" sz="2800" b="1" dirty="0">
                <a:solidFill>
                  <a:srgbClr val="FF0000"/>
                </a:solidFill>
                <a:latin typeface="黑体" panose="02010609060101010101" charset="-122"/>
                <a:ea typeface="黑体" panose="02010609060101010101" charset="-122"/>
                <a:cs typeface="黑体" panose="02010609060101010101" charset="-122"/>
                <a:sym typeface="+mn-ea"/>
              </a:rPr>
              <a:t>师夷长技以制夷</a:t>
            </a:r>
            <a:r>
              <a:rPr lang="en-US" altLang="zh-CN" sz="2800" b="1" dirty="0">
                <a:solidFill>
                  <a:srgbClr val="FF0000"/>
                </a:solidFill>
                <a:latin typeface="黑体" panose="02010609060101010101" charset="-122"/>
                <a:ea typeface="黑体" panose="02010609060101010101" charset="-122"/>
                <a:cs typeface="黑体" panose="02010609060101010101" charset="-122"/>
                <a:sym typeface="+mn-ea"/>
              </a:rPr>
              <a:t>”</a:t>
            </a:r>
            <a:endParaRPr lang="zh-CN" altLang="en-US" sz="2800" b="1" dirty="0">
              <a:solidFill>
                <a:srgbClr val="FF0000"/>
              </a:solidFill>
              <a:latin typeface="黑体" panose="02010609060101010101" charset="-122"/>
              <a:ea typeface="黑体" panose="02010609060101010101" charset="-122"/>
              <a:cs typeface="黑体" panose="02010609060101010101" charset="-122"/>
              <a:sym typeface="+mn-ea"/>
            </a:endParaRPr>
          </a:p>
        </p:txBody>
      </p:sp>
      <p:sp>
        <p:nvSpPr>
          <p:cNvPr id="5" name="文本框 4"/>
          <p:cNvSpPr txBox="1"/>
          <p:nvPr/>
        </p:nvSpPr>
        <p:spPr>
          <a:xfrm>
            <a:off x="1423670" y="4769485"/>
            <a:ext cx="3358515" cy="521970"/>
          </a:xfrm>
          <a:prstGeom prst="rect">
            <a:avLst/>
          </a:prstGeom>
          <a:noFill/>
        </p:spPr>
        <p:txBody>
          <a:bodyPr wrap="square" rtlCol="0">
            <a:spAutoFit/>
          </a:bodyPr>
          <a:lstStyle/>
          <a:p>
            <a:pPr algn="ctr">
              <a:buNone/>
            </a:pPr>
            <a:r>
              <a:rPr lang="zh-CN" altLang="en-US" sz="2800" b="1" dirty="0">
                <a:latin typeface="黑体" panose="02010609060101010101" charset="-122"/>
                <a:ea typeface="黑体" panose="02010609060101010101" charset="-122"/>
                <a:cs typeface="黑体" panose="02010609060101010101" charset="-122"/>
                <a:sym typeface="+mn-ea"/>
              </a:rPr>
              <a:t>《瀛寰志略》</a:t>
            </a:r>
            <a:endParaRPr lang="zh-CN" altLang="en-US" sz="2800" b="1" dirty="0">
              <a:latin typeface="黑体" panose="02010609060101010101" charset="-122"/>
              <a:ea typeface="黑体" panose="02010609060101010101" charset="-122"/>
              <a:cs typeface="黑体" panose="02010609060101010101" charset="-122"/>
              <a:sym typeface="+mn-ea"/>
            </a:endParaRPr>
          </a:p>
        </p:txBody>
      </p:sp>
      <p:sp>
        <p:nvSpPr>
          <p:cNvPr id="8" name="文本框 7"/>
          <p:cNvSpPr txBox="1"/>
          <p:nvPr/>
        </p:nvSpPr>
        <p:spPr>
          <a:xfrm>
            <a:off x="5292090" y="2023110"/>
            <a:ext cx="3805555" cy="953135"/>
          </a:xfrm>
          <a:prstGeom prst="rect">
            <a:avLst/>
          </a:prstGeom>
          <a:noFill/>
        </p:spPr>
        <p:txBody>
          <a:bodyPr wrap="square" rtlCol="0">
            <a:spAutoFit/>
          </a:bodyPr>
          <a:lstStyle/>
          <a:p>
            <a:pPr algn="ctr">
              <a:buNone/>
            </a:pPr>
            <a:r>
              <a:rPr lang="zh-CN" altLang="en-US" sz="2800" b="1" dirty="0">
                <a:latin typeface="黑体" panose="02010609060101010101" charset="-122"/>
                <a:ea typeface="黑体" panose="02010609060101010101" charset="-122"/>
                <a:sym typeface="+mn-ea"/>
              </a:rPr>
              <a:t>近代中国第一部系统的世界地理志</a:t>
            </a:r>
            <a:endParaRPr lang="zh-CN" altLang="en-US" sz="2800" b="1" dirty="0">
              <a:latin typeface="黑体" panose="02010609060101010101" charset="-122"/>
              <a:ea typeface="黑体" panose="02010609060101010101" charset="-122"/>
              <a:sym typeface="+mn-ea"/>
            </a:endParaRPr>
          </a:p>
        </p:txBody>
      </p:sp>
      <p:sp>
        <p:nvSpPr>
          <p:cNvPr id="9" name="文本框 8"/>
          <p:cNvSpPr txBox="1"/>
          <p:nvPr/>
        </p:nvSpPr>
        <p:spPr>
          <a:xfrm>
            <a:off x="5340985" y="3372485"/>
            <a:ext cx="4031615" cy="953135"/>
          </a:xfrm>
          <a:prstGeom prst="rect">
            <a:avLst/>
          </a:prstGeom>
          <a:noFill/>
        </p:spPr>
        <p:txBody>
          <a:bodyPr wrap="square" rtlCol="0">
            <a:spAutoFit/>
          </a:bodyPr>
          <a:lstStyle/>
          <a:p>
            <a:pPr algn="ctr">
              <a:buClrTx/>
              <a:buSzTx/>
              <a:buFontTx/>
              <a:buNone/>
            </a:pPr>
            <a:r>
              <a:rPr lang="zh-CN" altLang="en-US" sz="2800" b="1" dirty="0">
                <a:latin typeface="黑体" panose="02010609060101010101" charset="-122"/>
                <a:ea typeface="黑体" panose="02010609060101010101" charset="-122"/>
                <a:cs typeface="黑体" panose="02010609060101010101" charset="-122"/>
                <a:sym typeface="+mn-ea"/>
              </a:rPr>
              <a:t>被誉为了解外国知识的“百科全书”</a:t>
            </a:r>
            <a:endParaRPr lang="zh-CN" altLang="en-US" sz="2800" b="1" dirty="0">
              <a:latin typeface="黑体" panose="02010609060101010101" charset="-122"/>
              <a:ea typeface="黑体" panose="02010609060101010101" charset="-122"/>
              <a:cs typeface="黑体" panose="02010609060101010101" charset="-122"/>
              <a:sym typeface="+mn-ea"/>
            </a:endParaRPr>
          </a:p>
        </p:txBody>
      </p:sp>
      <p:sp>
        <p:nvSpPr>
          <p:cNvPr id="17" name="文本框 16"/>
          <p:cNvSpPr txBox="1"/>
          <p:nvPr/>
        </p:nvSpPr>
        <p:spPr>
          <a:xfrm>
            <a:off x="5292090" y="4554220"/>
            <a:ext cx="3806190" cy="953135"/>
          </a:xfrm>
          <a:prstGeom prst="rect">
            <a:avLst/>
          </a:prstGeom>
          <a:noFill/>
        </p:spPr>
        <p:txBody>
          <a:bodyPr wrap="square" rtlCol="0">
            <a:spAutoFit/>
          </a:bodyPr>
          <a:lstStyle/>
          <a:p>
            <a:pPr algn="ctr">
              <a:buNone/>
            </a:pPr>
            <a:r>
              <a:rPr lang="zh-CN" altLang="en-US" sz="2800" b="1" dirty="0">
                <a:latin typeface="黑体" panose="02010609060101010101" charset="-122"/>
                <a:ea typeface="黑体" panose="02010609060101010101" charset="-122"/>
                <a:sym typeface="+mn-ea"/>
              </a:rPr>
              <a:t>是中国近代第一部世界地理著作</a:t>
            </a:r>
            <a:endParaRPr lang="zh-CN" altLang="en-US" sz="2800" b="1" dirty="0">
              <a:latin typeface="黑体" panose="02010609060101010101" charset="-122"/>
              <a:ea typeface="黑体" panose="02010609060101010101" charset="-122"/>
              <a:sym typeface="+mn-ea"/>
            </a:endParaRPr>
          </a:p>
        </p:txBody>
      </p:sp>
      <p:sp>
        <p:nvSpPr>
          <p:cNvPr id="18" name="文本框 17"/>
          <p:cNvSpPr txBox="1"/>
          <p:nvPr/>
        </p:nvSpPr>
        <p:spPr>
          <a:xfrm>
            <a:off x="220345" y="5597525"/>
            <a:ext cx="2088515" cy="521970"/>
          </a:xfrm>
          <a:prstGeom prst="rect">
            <a:avLst/>
          </a:prstGeom>
          <a:noFill/>
        </p:spPr>
        <p:txBody>
          <a:bodyPr wrap="square" rtlCol="0">
            <a:spAutoFit/>
          </a:bodyPr>
          <a:lstStyle/>
          <a:p>
            <a:r>
              <a:rPr lang="zh-CN" altLang="en-US" sz="2800" b="1" dirty="0">
                <a:solidFill>
                  <a:schemeClr val="tx1"/>
                </a:solidFill>
                <a:effectLst/>
                <a:latin typeface="黑体" panose="02010609060101010101" charset="-122"/>
                <a:ea typeface="黑体" panose="02010609060101010101" charset="-122"/>
              </a:rPr>
              <a:t>如何评价？</a:t>
            </a:r>
            <a:endParaRPr lang="zh-CN" altLang="en-US" sz="2800" b="1" dirty="0">
              <a:solidFill>
                <a:schemeClr val="tx1"/>
              </a:solidFill>
              <a:effectLst/>
              <a:latin typeface="黑体" panose="02010609060101010101" charset="-122"/>
              <a:ea typeface="黑体" panose="02010609060101010101" charset="-122"/>
            </a:endParaRPr>
          </a:p>
        </p:txBody>
      </p:sp>
      <p:sp>
        <p:nvSpPr>
          <p:cNvPr id="16" name="圆角矩形 15"/>
          <p:cNvSpPr/>
          <p:nvPr>
            <p:custDataLst>
              <p:tags r:id="rId6"/>
            </p:custDataLst>
          </p:nvPr>
        </p:nvSpPr>
        <p:spPr>
          <a:xfrm>
            <a:off x="220341" y="6053538"/>
            <a:ext cx="8829679" cy="6311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rgbClr val="FF0000"/>
                </a:solidFill>
                <a:effectLst/>
                <a:latin typeface="黑体" panose="02010609060101010101" charset="-122"/>
                <a:ea typeface="黑体" panose="02010609060101010101" charset="-122"/>
              </a:rPr>
              <a:t>积极：揭开了学习西方的序幕（启蒙、进步、爱国）。</a:t>
            </a:r>
            <a:endParaRPr lang="zh-CN" altLang="en-US" sz="2800" b="1" dirty="0">
              <a:solidFill>
                <a:srgbClr val="FF0000"/>
              </a:solidFill>
              <a:effectLst/>
              <a:latin typeface="黑体" panose="02010609060101010101" charset="-122"/>
              <a:ea typeface="黑体" panose="02010609060101010101" charset="-122"/>
            </a:endParaRPr>
          </a:p>
        </p:txBody>
      </p:sp>
      <p:pic>
        <p:nvPicPr>
          <p:cNvPr id="1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376920" cy="1131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ppt_x"/>
                                          </p:val>
                                        </p:tav>
                                        <p:tav tm="100000">
                                          <p:val>
                                            <p:strVal val="#ppt_x"/>
                                          </p:val>
                                        </p:tav>
                                      </p:tavLst>
                                    </p:anim>
                                    <p:anim calcmode="lin" valueType="num">
                                      <p:cBhvr additive="base">
                                        <p:cTn id="5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ppt_x"/>
                                          </p:val>
                                        </p:tav>
                                        <p:tav tm="100000">
                                          <p:val>
                                            <p:strVal val="#ppt_x"/>
                                          </p:val>
                                        </p:tav>
                                      </p:tavLst>
                                    </p:anim>
                                    <p:anim calcmode="lin" valueType="num">
                                      <p:cBhvr additive="base">
                                        <p:cTn id="7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9" grpId="0"/>
      <p:bldP spid="17" grpId="0"/>
      <p:bldP spid="18" grpId="0"/>
      <p:bldP spid="16" grpId="0" bldLvl="0" animBg="1"/>
      <p:bldP spid="8" grpId="0"/>
      <p:bldP spid="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7853" y="143565"/>
            <a:ext cx="8377238"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7853" y="900807"/>
            <a:ext cx="10803836" cy="461665"/>
          </a:xfrm>
          <a:prstGeom prst="rect">
            <a:avLst/>
          </a:prstGeom>
          <a:noFill/>
        </p:spPr>
        <p:txBody>
          <a:bodyPr wrap="square" rtlCol="0">
            <a:spAutoFit/>
          </a:bodyPr>
          <a:lstStyle/>
          <a:p>
            <a:r>
              <a:rPr lang="en-US" altLang="zh-CN" sz="2400" b="1" dirty="0">
                <a:latin typeface="黑体" panose="02010609060101010101" charset="-122"/>
                <a:ea typeface="黑体" panose="02010609060101010101" charset="-122"/>
                <a:cs typeface="黑体" panose="02010609060101010101" charset="-122"/>
              </a:rPr>
              <a:t>2</a:t>
            </a:r>
            <a:r>
              <a:rPr lang="zh-CN" altLang="en-US" sz="2400" b="1" dirty="0">
                <a:latin typeface="黑体" panose="02010609060101010101" charset="-122"/>
                <a:ea typeface="黑体" panose="02010609060101010101" charset="-122"/>
                <a:cs typeface="黑体" panose="02010609060101010101" charset="-122"/>
              </a:rPr>
              <a:t>、开眼看世界</a:t>
            </a:r>
            <a:r>
              <a:rPr lang="en-US" altLang="zh-CN" sz="2400" b="1" dirty="0">
                <a:latin typeface="黑体" panose="02010609060101010101" charset="-122"/>
                <a:ea typeface="黑体" panose="02010609060101010101" charset="-122"/>
                <a:cs typeface="黑体" panose="02010609060101010101" charset="-122"/>
              </a:rPr>
              <a:t>——</a:t>
            </a:r>
            <a:r>
              <a:rPr lang="zh-CN" altLang="en-US" sz="2400" b="1" dirty="0">
                <a:latin typeface="黑体" panose="02010609060101010101" charset="-122"/>
                <a:ea typeface="黑体" panose="02010609060101010101" charset="-122"/>
                <a:cs typeface="黑体" panose="02010609060101010101" charset="-122"/>
              </a:rPr>
              <a:t>地主阶级抵抗派的探索</a:t>
            </a:r>
            <a:endParaRPr lang="zh-CN" altLang="en-US" sz="2400" b="1" dirty="0">
              <a:latin typeface="黑体" panose="02010609060101010101" charset="-122"/>
              <a:ea typeface="黑体" panose="02010609060101010101" charset="-122"/>
              <a:cs typeface="黑体" panose="02010609060101010101" charset="-122"/>
            </a:endParaRPr>
          </a:p>
        </p:txBody>
      </p:sp>
      <p:sp>
        <p:nvSpPr>
          <p:cNvPr id="4" name="文本框 27"/>
          <p:cNvSpPr txBox="1">
            <a:spLocks noChangeArrowheads="1"/>
          </p:cNvSpPr>
          <p:nvPr/>
        </p:nvSpPr>
        <p:spPr bwMode="auto">
          <a:xfrm>
            <a:off x="327853" y="1953900"/>
            <a:ext cx="11529530" cy="30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2800" b="1" dirty="0">
                <a:latin typeface="黑体" panose="02010609060101010101" charset="-122"/>
                <a:ea typeface="黑体" panose="02010609060101010101" charset="-122"/>
                <a:cs typeface="黑体" panose="02010609060101010101" charset="-122"/>
              </a:rPr>
              <a:t>材料二：是书何以作？曰：为以夷攻夷而制，为以夷款夷而作，为师夷长技以制夷而作。夷之长技三，一战舰，二火器，三养兵练兵之法。</a:t>
            </a:r>
            <a:endParaRPr lang="en-US" altLang="zh-CN" sz="2800" b="1" dirty="0">
              <a:latin typeface="黑体" panose="02010609060101010101" charset="-122"/>
              <a:ea typeface="黑体" panose="02010609060101010101" charset="-122"/>
              <a:cs typeface="黑体" panose="02010609060101010101" charset="-122"/>
            </a:endParaRPr>
          </a:p>
          <a:p>
            <a:pPr eaLnBrk="1" hangingPunct="1"/>
            <a:r>
              <a:rPr lang="en-US" altLang="zh-CN" sz="2800" b="1" dirty="0" smtClean="0">
                <a:latin typeface="黑体" panose="02010609060101010101" charset="-122"/>
                <a:ea typeface="黑体" panose="02010609060101010101" charset="-122"/>
                <a:cs typeface="黑体" panose="02010609060101010101" charset="-122"/>
              </a:rPr>
              <a:t>                                         ——</a:t>
            </a:r>
            <a:r>
              <a:rPr lang="zh-CN" altLang="en-US" sz="2800" b="1" dirty="0">
                <a:latin typeface="黑体" panose="02010609060101010101" charset="-122"/>
                <a:ea typeface="黑体" panose="02010609060101010101" charset="-122"/>
                <a:cs typeface="黑体" panose="02010609060101010101" charset="-122"/>
              </a:rPr>
              <a:t>魏源</a:t>
            </a:r>
            <a:r>
              <a:rPr lang="en-US" altLang="zh-CN" sz="2800" b="1" dirty="0">
                <a:latin typeface="黑体" panose="02010609060101010101" charset="-122"/>
                <a:ea typeface="黑体" panose="02010609060101010101" charset="-122"/>
                <a:cs typeface="黑体" panose="02010609060101010101" charset="-122"/>
              </a:rPr>
              <a:t>《</a:t>
            </a:r>
            <a:r>
              <a:rPr lang="zh-CN" altLang="en-US" sz="2800" b="1" dirty="0">
                <a:latin typeface="黑体" panose="02010609060101010101" charset="-122"/>
                <a:ea typeface="黑体" panose="02010609060101010101" charset="-122"/>
                <a:cs typeface="黑体" panose="02010609060101010101" charset="-122"/>
              </a:rPr>
              <a:t>海国图志</a:t>
            </a:r>
            <a:r>
              <a:rPr lang="en-US" altLang="zh-CN" sz="2800" b="1" dirty="0">
                <a:latin typeface="黑体" panose="02010609060101010101" charset="-122"/>
                <a:ea typeface="黑体" panose="02010609060101010101" charset="-122"/>
                <a:cs typeface="黑体" panose="02010609060101010101" charset="-122"/>
              </a:rPr>
              <a:t>》</a:t>
            </a:r>
            <a:endParaRPr lang="en-US" altLang="zh-CN" sz="2800" b="1" dirty="0">
              <a:latin typeface="黑体" panose="02010609060101010101" charset="-122"/>
              <a:ea typeface="黑体" panose="02010609060101010101" charset="-122"/>
              <a:cs typeface="黑体" panose="02010609060101010101" charset="-122"/>
            </a:endParaRPr>
          </a:p>
          <a:p>
            <a:r>
              <a:rPr lang="zh-CN" altLang="en-US" sz="2800" b="1" dirty="0" smtClean="0">
                <a:latin typeface="黑体" panose="02010609060101010101" charset="-122"/>
                <a:ea typeface="黑体" panose="02010609060101010101" charset="-122"/>
                <a:cs typeface="黑体" panose="02010609060101010101" charset="-122"/>
              </a:rPr>
              <a:t>材料</a:t>
            </a:r>
            <a:r>
              <a:rPr lang="zh-CN" altLang="en-US" sz="2800" b="1" dirty="0">
                <a:latin typeface="黑体" panose="02010609060101010101" charset="-122"/>
                <a:ea typeface="黑体" panose="02010609060101010101" charset="-122"/>
                <a:cs typeface="黑体" panose="02010609060101010101" charset="-122"/>
              </a:rPr>
              <a:t>三：在当时，对这两部意在醒世的著作予以最大注意的，不是中国人，而是日本人。日本社会因炮声震撼而惊醒，中国社会却在炮声沉寂后又昏昏睡去。 </a:t>
            </a:r>
            <a:r>
              <a:rPr lang="zh-CN" altLang="en-US" sz="2800" b="1" dirty="0" smtClean="0">
                <a:latin typeface="黑体" panose="02010609060101010101" charset="-122"/>
                <a:ea typeface="黑体" panose="02010609060101010101" charset="-122"/>
                <a:cs typeface="黑体" panose="02010609060101010101" charset="-122"/>
              </a:rPr>
              <a:t>           </a:t>
            </a:r>
            <a:r>
              <a:rPr lang="en-US" altLang="zh-CN" sz="2800" b="1" dirty="0" smtClean="0">
                <a:latin typeface="黑体" panose="02010609060101010101" charset="-122"/>
                <a:ea typeface="黑体" panose="02010609060101010101" charset="-122"/>
                <a:cs typeface="黑体" panose="02010609060101010101" charset="-122"/>
              </a:rPr>
              <a:t>——</a:t>
            </a:r>
            <a:r>
              <a:rPr lang="zh-CN" altLang="en-US" sz="2800" b="1" dirty="0">
                <a:latin typeface="黑体" panose="02010609060101010101" charset="-122"/>
                <a:ea typeface="黑体" panose="02010609060101010101" charset="-122"/>
                <a:cs typeface="黑体" panose="02010609060101010101" charset="-122"/>
              </a:rPr>
              <a:t>陈旭麓</a:t>
            </a:r>
            <a:r>
              <a:rPr lang="en-US" altLang="zh-CN" sz="2800" b="1" dirty="0">
                <a:latin typeface="黑体" panose="02010609060101010101" charset="-122"/>
                <a:ea typeface="黑体" panose="02010609060101010101" charset="-122"/>
                <a:cs typeface="黑体" panose="02010609060101010101" charset="-122"/>
              </a:rPr>
              <a:t>《</a:t>
            </a:r>
            <a:r>
              <a:rPr lang="zh-CN" altLang="en-US" sz="2800" b="1" dirty="0">
                <a:latin typeface="黑体" panose="02010609060101010101" charset="-122"/>
                <a:ea typeface="黑体" panose="02010609060101010101" charset="-122"/>
                <a:cs typeface="黑体" panose="02010609060101010101" charset="-122"/>
              </a:rPr>
              <a:t>近代中国社会的新陈代谢</a:t>
            </a:r>
            <a:r>
              <a:rPr lang="en-US" altLang="zh-CN" sz="2800" b="1" dirty="0">
                <a:latin typeface="黑体" panose="02010609060101010101" charset="-122"/>
                <a:ea typeface="黑体" panose="02010609060101010101" charset="-122"/>
                <a:cs typeface="黑体" panose="02010609060101010101" charset="-122"/>
              </a:rPr>
              <a:t>》</a:t>
            </a:r>
            <a:endParaRPr lang="en-US" altLang="zh-CN" sz="2800" b="1" dirty="0">
              <a:latin typeface="黑体" panose="02010609060101010101" charset="-122"/>
              <a:ea typeface="黑体" panose="02010609060101010101" charset="-122"/>
              <a:cs typeface="黑体" panose="02010609060101010101" charset="-122"/>
            </a:endParaRPr>
          </a:p>
          <a:p>
            <a:pPr eaLnBrk="1" hangingPunct="1"/>
            <a:endParaRPr lang="zh-CN" altLang="en-US" sz="2800" b="1" dirty="0">
              <a:latin typeface="黑体" panose="02010609060101010101" charset="-122"/>
              <a:ea typeface="黑体" panose="02010609060101010101" charset="-122"/>
              <a:cs typeface="黑体" panose="02010609060101010101" charset="-122"/>
            </a:endParaRPr>
          </a:p>
        </p:txBody>
      </p:sp>
      <p:sp>
        <p:nvSpPr>
          <p:cNvPr id="5" name="矩形 4"/>
          <p:cNvSpPr/>
          <p:nvPr/>
        </p:nvSpPr>
        <p:spPr>
          <a:xfrm>
            <a:off x="-150938" y="1428100"/>
            <a:ext cx="11529531" cy="46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a:pPr>
            <a:r>
              <a:rPr lang="zh-CN" altLang="en-US" sz="2400" dirty="0" smtClean="0">
                <a:latin typeface="华文细黑" panose="02010600040101010101" pitchFamily="2" charset="-122"/>
                <a:ea typeface="华文细黑" panose="02010600040101010101" pitchFamily="2" charset="-122"/>
              </a:rPr>
              <a:t>      </a:t>
            </a:r>
            <a:r>
              <a:rPr lang="zh-CN" altLang="en-US" sz="2400" dirty="0" smtClean="0">
                <a:solidFill>
                  <a:schemeClr val="tx1"/>
                </a:solidFill>
                <a:effectLst/>
                <a:latin typeface="黑体" panose="02010609060101010101" charset="-122"/>
                <a:ea typeface="黑体" panose="02010609060101010101" charset="-122"/>
                <a:cs typeface="黑体" panose="02010609060101010101" charset="-122"/>
              </a:rPr>
              <a:t>  </a:t>
            </a:r>
            <a:r>
              <a:rPr lang="zh-CN" altLang="en-US" sz="2400" b="1" dirty="0" smtClean="0">
                <a:solidFill>
                  <a:schemeClr val="tx1"/>
                </a:solidFill>
                <a:effectLst/>
                <a:latin typeface="黑体" panose="02010609060101010101" charset="-122"/>
                <a:ea typeface="黑体" panose="02010609060101010101" charset="-122"/>
                <a:cs typeface="黑体" panose="02010609060101010101" charset="-122"/>
              </a:rPr>
              <a:t>阅读</a:t>
            </a:r>
            <a:r>
              <a:rPr lang="zh-CN" altLang="en-US" sz="2400" b="1" dirty="0">
                <a:solidFill>
                  <a:schemeClr val="tx1"/>
                </a:solidFill>
                <a:effectLst/>
                <a:latin typeface="黑体" panose="02010609060101010101" charset="-122"/>
                <a:ea typeface="黑体" panose="02010609060101010101" charset="-122"/>
                <a:cs typeface="黑体" panose="02010609060101010101" charset="-122"/>
              </a:rPr>
              <a:t>下列材料并结合所学知识， 思考鸦片战争后知识分子学习西方的</a:t>
            </a:r>
            <a:r>
              <a:rPr lang="zh-CN" altLang="en-US" sz="2400" b="1" dirty="0">
                <a:solidFill>
                  <a:srgbClr val="FF0000"/>
                </a:solidFill>
                <a:effectLst>
                  <a:outerShdw blurRad="38100" dist="25400" dir="5400000" algn="ctr" rotWithShape="0">
                    <a:srgbClr val="6E747A">
                      <a:alpha val="43000"/>
                    </a:srgbClr>
                  </a:outerShdw>
                </a:effectLst>
                <a:latin typeface="黑体" panose="02010609060101010101" charset="-122"/>
                <a:ea typeface="黑体" panose="02010609060101010101" charset="-122"/>
                <a:cs typeface="黑体" panose="02010609060101010101" charset="-122"/>
              </a:rPr>
              <a:t>局限性</a:t>
            </a:r>
            <a:r>
              <a:rPr lang="zh-CN" altLang="en-US" sz="2400" b="1" dirty="0">
                <a:solidFill>
                  <a:schemeClr val="tx1"/>
                </a:solidFill>
                <a:effectLst/>
                <a:latin typeface="黑体" panose="02010609060101010101" charset="-122"/>
                <a:ea typeface="黑体" panose="02010609060101010101" charset="-122"/>
                <a:cs typeface="黑体" panose="02010609060101010101" charset="-122"/>
              </a:rPr>
              <a:t>。</a:t>
            </a:r>
            <a:endParaRPr lang="zh-CN" altLang="en-US" sz="2400" b="1" dirty="0">
              <a:solidFill>
                <a:schemeClr val="tx1"/>
              </a:solidFill>
              <a:effectLst/>
              <a:latin typeface="黑体" panose="02010609060101010101" charset="-122"/>
              <a:ea typeface="黑体" panose="02010609060101010101" charset="-122"/>
              <a:cs typeface="黑体" panose="02010609060101010101" charset="-122"/>
            </a:endParaRPr>
          </a:p>
        </p:txBody>
      </p:sp>
      <p:sp>
        <p:nvSpPr>
          <p:cNvPr id="6" name="矩形 5"/>
          <p:cNvSpPr/>
          <p:nvPr/>
        </p:nvSpPr>
        <p:spPr>
          <a:xfrm>
            <a:off x="115957" y="4825378"/>
            <a:ext cx="12076043" cy="523220"/>
          </a:xfrm>
          <a:prstGeom prst="rect">
            <a:avLst/>
          </a:prstGeom>
        </p:spPr>
        <p:txBody>
          <a:bodyPr wrap="square">
            <a:spAutoFit/>
          </a:bodyPr>
          <a:lstStyle/>
          <a:p>
            <a:pPr defTabSz="1219200">
              <a:defRPr/>
            </a:pPr>
            <a:r>
              <a:rPr lang="zh-CN" altLang="en-US" sz="2800" b="1" dirty="0" smtClean="0">
                <a:solidFill>
                  <a:srgbClr val="000000"/>
                </a:solidFill>
              </a:rPr>
              <a:t> </a:t>
            </a:r>
            <a:endParaRPr lang="zh-CN" altLang="en-US" sz="2800" dirty="0"/>
          </a:p>
        </p:txBody>
      </p:sp>
      <p:sp>
        <p:nvSpPr>
          <p:cNvPr id="7" name="矩形 6"/>
          <p:cNvSpPr/>
          <p:nvPr/>
        </p:nvSpPr>
        <p:spPr>
          <a:xfrm>
            <a:off x="5632354" y="2360332"/>
            <a:ext cx="853368" cy="515871"/>
          </a:xfrm>
          <a:prstGeom prst="rect">
            <a:avLst/>
          </a:prstGeom>
          <a:noFill/>
          <a:ln w="38100">
            <a:solidFill>
              <a:srgbClr val="B5364C"/>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8" name="矩形 7"/>
          <p:cNvSpPr/>
          <p:nvPr/>
        </p:nvSpPr>
        <p:spPr>
          <a:xfrm>
            <a:off x="7142826" y="2340453"/>
            <a:ext cx="853368" cy="515871"/>
          </a:xfrm>
          <a:prstGeom prst="rect">
            <a:avLst/>
          </a:prstGeom>
          <a:noFill/>
          <a:ln w="38100">
            <a:solidFill>
              <a:srgbClr val="B5364C"/>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9" name="矩形 8"/>
          <p:cNvSpPr/>
          <p:nvPr/>
        </p:nvSpPr>
        <p:spPr>
          <a:xfrm>
            <a:off x="8606960" y="2380211"/>
            <a:ext cx="2524729" cy="502138"/>
          </a:xfrm>
          <a:prstGeom prst="rect">
            <a:avLst/>
          </a:prstGeom>
          <a:noFill/>
          <a:ln w="38100">
            <a:solidFill>
              <a:srgbClr val="B5364C"/>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0" name="矩形 9"/>
          <p:cNvSpPr/>
          <p:nvPr/>
        </p:nvSpPr>
        <p:spPr>
          <a:xfrm>
            <a:off x="2964984" y="3712073"/>
            <a:ext cx="8723434" cy="429251"/>
          </a:xfrm>
          <a:prstGeom prst="rect">
            <a:avLst/>
          </a:prstGeom>
          <a:noFill/>
          <a:ln w="38100">
            <a:solidFill>
              <a:srgbClr val="B5364C"/>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1" name="矩形 10"/>
          <p:cNvSpPr/>
          <p:nvPr/>
        </p:nvSpPr>
        <p:spPr>
          <a:xfrm>
            <a:off x="327852" y="4141324"/>
            <a:ext cx="2637131" cy="502138"/>
          </a:xfrm>
          <a:prstGeom prst="rect">
            <a:avLst/>
          </a:prstGeom>
          <a:noFill/>
          <a:ln w="38100">
            <a:solidFill>
              <a:srgbClr val="B5364C"/>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12" name="圆角矩形 11"/>
          <p:cNvSpPr/>
          <p:nvPr>
            <p:custDataLst>
              <p:tags r:id="rId2"/>
            </p:custDataLst>
          </p:nvPr>
        </p:nvSpPr>
        <p:spPr>
          <a:xfrm>
            <a:off x="304358" y="4643907"/>
            <a:ext cx="11698748" cy="19970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rgbClr val="FF0000"/>
                </a:solidFill>
                <a:effectLst>
                  <a:outerShdw blurRad="38100" dist="25400" dir="5400000" algn="ctr" rotWithShape="0">
                    <a:srgbClr val="6E747A">
                      <a:alpha val="43000"/>
                    </a:srgbClr>
                  </a:outerShdw>
                </a:effectLst>
                <a:latin typeface="黑体" panose="02010609060101010101" charset="-122"/>
                <a:ea typeface="黑体" panose="02010609060101010101" charset="-122"/>
              </a:rPr>
              <a:t>局限性：</a:t>
            </a:r>
            <a:endParaRPr lang="zh-CN" altLang="en-US" sz="2800" b="1" dirty="0">
              <a:solidFill>
                <a:schemeClr val="tx1"/>
              </a:solidFill>
              <a:effectLst/>
              <a:latin typeface="黑体" panose="02010609060101010101" charset="-122"/>
              <a:ea typeface="黑体" panose="02010609060101010101" charset="-122"/>
            </a:endParaRPr>
          </a:p>
          <a:p>
            <a:r>
              <a:rPr lang="zh-CN" altLang="en-US" sz="2800" b="1" dirty="0" smtClean="0">
                <a:solidFill>
                  <a:srgbClr val="FF0000"/>
                </a:solidFill>
                <a:effectLst/>
                <a:latin typeface="黑体" panose="02010609060101010101" charset="-122"/>
                <a:ea typeface="黑体" panose="02010609060101010101" charset="-122"/>
              </a:rPr>
              <a:t>①</a:t>
            </a:r>
            <a:r>
              <a:rPr lang="zh-CN" altLang="en-US" sz="2800" b="1" dirty="0">
                <a:solidFill>
                  <a:srgbClr val="FF0000"/>
                </a:solidFill>
                <a:effectLst/>
                <a:latin typeface="黑体" panose="02010609060101010101" charset="-122"/>
                <a:ea typeface="黑体" panose="02010609060101010101" charset="-122"/>
              </a:rPr>
              <a:t>“师”的对象仍是“夷”，“师”的内容唯在“技”（器物）</a:t>
            </a:r>
            <a:r>
              <a:rPr lang="zh-CN" altLang="en-US" sz="2800" b="1" dirty="0" smtClean="0">
                <a:solidFill>
                  <a:srgbClr val="FF0000"/>
                </a:solidFill>
                <a:effectLst/>
                <a:latin typeface="黑体" panose="02010609060101010101" charset="-122"/>
                <a:ea typeface="黑体" panose="02010609060101010101" charset="-122"/>
              </a:rPr>
              <a:t>； </a:t>
            </a:r>
            <a:endParaRPr lang="en-US" altLang="zh-CN" sz="2800" b="1" dirty="0" smtClean="0">
              <a:solidFill>
                <a:srgbClr val="FF0000"/>
              </a:solidFill>
              <a:effectLst/>
              <a:latin typeface="黑体" panose="02010609060101010101" charset="-122"/>
              <a:ea typeface="黑体" panose="02010609060101010101" charset="-122"/>
            </a:endParaRPr>
          </a:p>
          <a:p>
            <a:r>
              <a:rPr lang="zh-CN" altLang="en-US" sz="2800" b="1" dirty="0" smtClean="0">
                <a:solidFill>
                  <a:srgbClr val="FF0000"/>
                </a:solidFill>
                <a:effectLst/>
                <a:latin typeface="黑体" panose="02010609060101010101" charset="-122"/>
                <a:ea typeface="黑体" panose="02010609060101010101" charset="-122"/>
              </a:rPr>
              <a:t>② </a:t>
            </a:r>
            <a:r>
              <a:rPr lang="zh-CN" altLang="en-US" sz="2800" b="1" dirty="0">
                <a:solidFill>
                  <a:srgbClr val="FF0000"/>
                </a:solidFill>
                <a:effectLst/>
                <a:latin typeface="黑体" panose="02010609060101010101" charset="-122"/>
                <a:ea typeface="黑体" panose="02010609060101010101" charset="-122"/>
              </a:rPr>
              <a:t>学习西方还只是处于倡导（著书立说）阶段，只是少部分人的觉醒；</a:t>
            </a:r>
            <a:endParaRPr lang="zh-CN" altLang="en-US" sz="2800" b="1" dirty="0">
              <a:solidFill>
                <a:srgbClr val="FF0000"/>
              </a:solidFill>
              <a:effectLst/>
              <a:latin typeface="黑体" panose="02010609060101010101" charset="-122"/>
              <a:ea typeface="黑体" panose="02010609060101010101" charset="-122"/>
            </a:endParaRPr>
          </a:p>
          <a:p>
            <a:r>
              <a:rPr lang="zh-CN" altLang="en-US" sz="2800" b="1" dirty="0" smtClean="0">
                <a:solidFill>
                  <a:srgbClr val="FF0000"/>
                </a:solidFill>
                <a:effectLst/>
                <a:latin typeface="黑体" panose="02010609060101010101" charset="-122"/>
                <a:ea typeface="黑体" panose="02010609060101010101" charset="-122"/>
              </a:rPr>
              <a:t>③ </a:t>
            </a:r>
            <a:r>
              <a:rPr lang="zh-CN" altLang="en-US" sz="2800" b="1" dirty="0">
                <a:solidFill>
                  <a:srgbClr val="FF0000"/>
                </a:solidFill>
                <a:effectLst/>
                <a:latin typeface="黑体" panose="02010609060101010101" charset="-122"/>
                <a:ea typeface="黑体" panose="02010609060101010101" charset="-122"/>
              </a:rPr>
              <a:t>阶级局限：维护专制。</a:t>
            </a:r>
            <a:endParaRPr lang="zh-CN" altLang="en-US" sz="2800" b="1" dirty="0">
              <a:solidFill>
                <a:srgbClr val="FF0000"/>
              </a:solidFill>
              <a:effectLst/>
              <a:latin typeface="黑体" panose="02010609060101010101" charset="-122"/>
              <a:ea typeface="黑体" panose="02010609060101010101" charset="-122"/>
            </a:endParaRPr>
          </a:p>
        </p:txBody>
      </p:sp>
      <p:sp>
        <p:nvSpPr>
          <p:cNvPr id="13" name="矩形 12"/>
          <p:cNvSpPr/>
          <p:nvPr/>
        </p:nvSpPr>
        <p:spPr>
          <a:xfrm>
            <a:off x="3221355" y="2340610"/>
            <a:ext cx="507365" cy="515620"/>
          </a:xfrm>
          <a:prstGeom prst="rect">
            <a:avLst/>
          </a:prstGeom>
          <a:noFill/>
          <a:ln w="38100">
            <a:solidFill>
              <a:srgbClr val="B5364C"/>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p>
            <a:pPr algn="ct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18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6">
                                            <p:txEl>
                                              <p:pRg st="0" end="0"/>
                                            </p:txEl>
                                          </p:spTgt>
                                        </p:tgtEl>
                                        <p:attrNameLst>
                                          <p:attrName>style.visibility</p:attrName>
                                        </p:attrNameLst>
                                      </p:cBhvr>
                                      <p:to>
                                        <p:strVal val="visible"/>
                                      </p:to>
                                    </p:set>
                                    <p:animEffect transition="in" filter="barn(inVertical)">
                                      <p:cBhvr>
                                        <p:cTn id="42" dur="500"/>
                                        <p:tgtEl>
                                          <p:spTgt spid="6">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P spid="7" grpId="0" animBg="1"/>
      <p:bldP spid="8" grpId="0" animBg="1"/>
      <p:bldP spid="9" grpId="0" animBg="1"/>
      <p:bldP spid="10" grpId="0" animBg="1"/>
      <p:bldP spid="11" grpId="0" animBg="1"/>
      <p:bldP spid="12" grpId="0" bldLvl="0" animBg="1"/>
      <p:bldP spid="13"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6559" y="291073"/>
            <a:ext cx="11460329" cy="636905"/>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lIns="121917" tIns="60958" rIns="121917" bIns="60958" rtlCol="0">
            <a:spAutoFit/>
          </a:bodyPr>
          <a:lstStyle/>
          <a:p>
            <a:pPr>
              <a:lnSpc>
                <a:spcPct val="120000"/>
              </a:lnSpc>
            </a:pPr>
            <a:r>
              <a:rPr lang="zh-CN" altLang="en-US" sz="2800" b="1" dirty="0">
                <a:solidFill>
                  <a:schemeClr val="tx1"/>
                </a:solidFill>
                <a:effectLst/>
                <a:latin typeface="黑体" panose="02010609060101010101" charset="-122"/>
                <a:ea typeface="黑体" panose="02010609060101010101" charset="-122"/>
                <a:cs typeface="黑体" panose="02010609060101010101" charset="-122"/>
              </a:rPr>
              <a:t> </a:t>
            </a:r>
            <a:r>
              <a:rPr lang="zh-CN" altLang="en-US" sz="2800" b="1" dirty="0" smtClean="0">
                <a:solidFill>
                  <a:schemeClr val="tx1"/>
                </a:solidFill>
                <a:effectLst/>
                <a:latin typeface="黑体" panose="02010609060101010101" charset="-122"/>
                <a:ea typeface="黑体" panose="02010609060101010101" charset="-122"/>
                <a:cs typeface="黑体" panose="02010609060101010101" charset="-122"/>
              </a:rPr>
              <a:t>鸦片战争后出现</a:t>
            </a:r>
            <a:r>
              <a:rPr lang="en-US" altLang="zh-CN" sz="2800" b="1" dirty="0" smtClean="0">
                <a:solidFill>
                  <a:schemeClr val="tx1"/>
                </a:solidFill>
                <a:effectLst/>
                <a:latin typeface="黑体" panose="02010609060101010101" charset="-122"/>
                <a:ea typeface="黑体" panose="02010609060101010101" charset="-122"/>
                <a:cs typeface="黑体" panose="02010609060101010101" charset="-122"/>
              </a:rPr>
              <a:t>“</a:t>
            </a:r>
            <a:r>
              <a:rPr lang="zh-CN" altLang="en-US" sz="2800" b="1" dirty="0">
                <a:solidFill>
                  <a:schemeClr val="tx1"/>
                </a:solidFill>
                <a:effectLst/>
                <a:latin typeface="黑体" panose="02010609060101010101" charset="-122"/>
                <a:ea typeface="黑体" panose="02010609060101010101" charset="-122"/>
                <a:cs typeface="黑体" panose="02010609060101010101" charset="-122"/>
              </a:rPr>
              <a:t>三千年未有之大变局</a:t>
            </a:r>
            <a:r>
              <a:rPr lang="en-US" altLang="zh-CN" sz="2800" b="1" dirty="0">
                <a:solidFill>
                  <a:schemeClr val="tx1"/>
                </a:solidFill>
                <a:effectLst/>
                <a:latin typeface="黑体" panose="02010609060101010101" charset="-122"/>
                <a:ea typeface="黑体" panose="02010609060101010101" charset="-122"/>
                <a:cs typeface="黑体" panose="02010609060101010101" charset="-122"/>
              </a:rPr>
              <a:t>”</a:t>
            </a:r>
            <a:r>
              <a:rPr lang="zh-CN" altLang="en-US" sz="2800" b="1" dirty="0">
                <a:solidFill>
                  <a:schemeClr val="tx1"/>
                </a:solidFill>
                <a:effectLst/>
                <a:latin typeface="黑体" panose="02010609060101010101" charset="-122"/>
                <a:ea typeface="黑体" panose="02010609060101010101" charset="-122"/>
                <a:cs typeface="黑体" panose="02010609060101010101" charset="-122"/>
              </a:rPr>
              <a:t>，</a:t>
            </a:r>
            <a:r>
              <a:rPr lang="zh-CN" altLang="en-US" sz="2800" b="1" dirty="0" smtClean="0">
                <a:solidFill>
                  <a:schemeClr val="tx1"/>
                </a:solidFill>
                <a:effectLst/>
                <a:latin typeface="黑体" panose="02010609060101010101" charset="-122"/>
                <a:ea typeface="黑体" panose="02010609060101010101" charset="-122"/>
                <a:cs typeface="黑体" panose="02010609060101010101" charset="-122"/>
              </a:rPr>
              <a:t>结合材料，</a:t>
            </a:r>
            <a:r>
              <a:rPr lang="zh-CN" altLang="en-US" sz="2800" b="1" dirty="0">
                <a:solidFill>
                  <a:schemeClr val="tx1"/>
                </a:solidFill>
                <a:effectLst/>
                <a:latin typeface="黑体" panose="02010609060101010101" charset="-122"/>
                <a:ea typeface="黑体" panose="02010609060101010101" charset="-122"/>
                <a:cs typeface="黑体" panose="02010609060101010101" charset="-122"/>
              </a:rPr>
              <a:t>谈谈你的理解。</a:t>
            </a:r>
            <a:endParaRPr lang="zh-CN" altLang="en-US" sz="2800" b="1" dirty="0">
              <a:solidFill>
                <a:schemeClr val="tx1"/>
              </a:solidFill>
              <a:effectLst/>
              <a:latin typeface="黑体" panose="02010609060101010101" charset="-122"/>
              <a:ea typeface="黑体" panose="02010609060101010101" charset="-122"/>
              <a:cs typeface="黑体" panose="02010609060101010101" charset="-122"/>
            </a:endParaRPr>
          </a:p>
        </p:txBody>
      </p:sp>
      <p:sp>
        <p:nvSpPr>
          <p:cNvPr id="3" name="矩形 2"/>
          <p:cNvSpPr/>
          <p:nvPr/>
        </p:nvSpPr>
        <p:spPr>
          <a:xfrm>
            <a:off x="365619" y="927859"/>
            <a:ext cx="11460329" cy="5631180"/>
          </a:xfrm>
          <a:prstGeom prst="rect">
            <a:avLst/>
          </a:prstGeom>
        </p:spPr>
        <p:txBody>
          <a:bodyPr wrap="square">
            <a:spAutoFit/>
          </a:bodyPr>
          <a:lstStyle/>
          <a:p>
            <a:r>
              <a:rPr lang="zh-CN" altLang="en-US" sz="2400" dirty="0" smtClean="0">
                <a:latin typeface="黑体" panose="02010609060101010101" charset="-122"/>
                <a:ea typeface="黑体" panose="02010609060101010101" charset="-122"/>
              </a:rPr>
              <a:t>材料四：以往</a:t>
            </a:r>
            <a:r>
              <a:rPr lang="zh-CN" altLang="en-US" sz="2400" dirty="0">
                <a:latin typeface="黑体" panose="02010609060101010101" charset="-122"/>
                <a:ea typeface="黑体" panose="02010609060101010101" charset="-122"/>
              </a:rPr>
              <a:t>先进文明与落后文明碰撞的</a:t>
            </a:r>
            <a:r>
              <a:rPr lang="zh-CN" altLang="en-US" sz="2400" dirty="0" smtClean="0">
                <a:latin typeface="黑体" panose="02010609060101010101" charset="-122"/>
                <a:ea typeface="黑体" panose="02010609060101010101" charset="-122"/>
              </a:rPr>
              <a:t>结果</a:t>
            </a:r>
            <a:r>
              <a:rPr lang="en-US" altLang="zh-CN" sz="2400" dirty="0" smtClean="0">
                <a:latin typeface="黑体" panose="02010609060101010101" charset="-122"/>
                <a:ea typeface="黑体" panose="02010609060101010101" charset="-122"/>
              </a:rPr>
              <a:t>……19</a:t>
            </a:r>
            <a:r>
              <a:rPr lang="zh-CN" altLang="en-US" sz="2400" dirty="0">
                <a:latin typeface="黑体" panose="02010609060101010101" charset="-122"/>
                <a:ea typeface="黑体" panose="02010609060101010101" charset="-122"/>
              </a:rPr>
              <a:t>世纪以后出现的情况则要复杂得多：“先进”与“落后”的文明涵义已被资本主义形态下的奴役和被奴役的经济涵义以及侵犯主权与丧失主权的政治涵义所取代。 </a:t>
            </a:r>
            <a:endParaRPr lang="en-US" altLang="zh-CN" sz="2400" dirty="0" smtClean="0">
              <a:latin typeface="黑体" panose="02010609060101010101" charset="-122"/>
              <a:ea typeface="黑体" panose="02010609060101010101" charset="-122"/>
            </a:endParaRPr>
          </a:p>
          <a:p>
            <a:r>
              <a:rPr lang="en-US" altLang="zh-CN" sz="2400" dirty="0">
                <a:latin typeface="黑体" panose="02010609060101010101" charset="-122"/>
                <a:ea typeface="黑体" panose="02010609060101010101" charset="-122"/>
              </a:rPr>
              <a:t> </a:t>
            </a:r>
            <a:r>
              <a:rPr lang="en-US" altLang="zh-CN" sz="2400" dirty="0" smtClean="0">
                <a:latin typeface="黑体" panose="02010609060101010101" charset="-122"/>
                <a:ea typeface="黑体" panose="02010609060101010101" charset="-122"/>
              </a:rPr>
              <a:t>                                      ——</a:t>
            </a:r>
            <a:r>
              <a:rPr lang="zh-CN" altLang="en-US" sz="2400" dirty="0">
                <a:latin typeface="黑体" panose="02010609060101010101" charset="-122"/>
                <a:ea typeface="黑体" panose="02010609060101010101" charset="-122"/>
              </a:rPr>
              <a:t>摘编自马克垚</a:t>
            </a:r>
            <a:r>
              <a:rPr lang="en-US" altLang="zh-CN" sz="2400" dirty="0">
                <a:latin typeface="黑体" panose="02010609060101010101" charset="-122"/>
                <a:ea typeface="黑体" panose="02010609060101010101" charset="-122"/>
              </a:rPr>
              <a:t>《</a:t>
            </a:r>
            <a:r>
              <a:rPr lang="zh-CN" altLang="en-US" sz="2400" dirty="0">
                <a:latin typeface="黑体" panose="02010609060101010101" charset="-122"/>
                <a:ea typeface="黑体" panose="02010609060101010101" charset="-122"/>
              </a:rPr>
              <a:t>世界文明史</a:t>
            </a:r>
            <a:r>
              <a:rPr lang="en-US" altLang="zh-CN" sz="2400" dirty="0">
                <a:latin typeface="黑体" panose="02010609060101010101" charset="-122"/>
                <a:ea typeface="黑体" panose="02010609060101010101" charset="-122"/>
              </a:rPr>
              <a:t>》</a:t>
            </a:r>
            <a:r>
              <a:rPr lang="zh-CN" altLang="en-US" sz="2400" dirty="0">
                <a:latin typeface="黑体" panose="02010609060101010101" charset="-122"/>
                <a:ea typeface="黑体" panose="02010609060101010101" charset="-122"/>
              </a:rPr>
              <a:t>（下）</a:t>
            </a:r>
            <a:endParaRPr lang="zh-CN" altLang="en-US" sz="2400" dirty="0">
              <a:latin typeface="黑体" panose="02010609060101010101" charset="-122"/>
              <a:ea typeface="黑体" panose="02010609060101010101" charset="-122"/>
            </a:endParaRPr>
          </a:p>
          <a:p>
            <a:r>
              <a:rPr lang="zh-CN" altLang="en-US" sz="2400" dirty="0" smtClean="0">
                <a:latin typeface="黑体" panose="02010609060101010101" charset="-122"/>
                <a:ea typeface="黑体" panose="02010609060101010101" charset="-122"/>
              </a:rPr>
              <a:t>材料五：</a:t>
            </a:r>
            <a:r>
              <a:rPr lang="en-US" altLang="zh-CN" sz="2400" dirty="0" smtClean="0">
                <a:latin typeface="黑体" panose="02010609060101010101" charset="-122"/>
                <a:ea typeface="黑体" panose="02010609060101010101" charset="-122"/>
              </a:rPr>
              <a:t>1846</a:t>
            </a:r>
            <a:r>
              <a:rPr lang="zh-CN" altLang="en-US" sz="2400" dirty="0">
                <a:latin typeface="黑体" panose="02010609060101010101" charset="-122"/>
                <a:ea typeface="黑体" panose="02010609060101010101" charset="-122"/>
              </a:rPr>
              <a:t>年据</a:t>
            </a:r>
            <a:r>
              <a:rPr lang="zh-CN" altLang="en-US" sz="2400" dirty="0" smtClean="0">
                <a:latin typeface="黑体" panose="02010609060101010101" charset="-122"/>
                <a:ea typeface="黑体" panose="02010609060101010101" charset="-122"/>
              </a:rPr>
              <a:t>时人包世臣记载</a:t>
            </a:r>
            <a:r>
              <a:rPr lang="zh-CN" altLang="en-US" sz="2400" dirty="0">
                <a:latin typeface="黑体" panose="02010609060101010101" charset="-122"/>
                <a:ea typeface="黑体" panose="02010609060101010101" charset="-122"/>
              </a:rPr>
              <a:t>：“近日洋布大行，价才当梭布三分之一，吾村专以纺织为业，近闻已无纱可纺。松、太布市，削减大半，去年棉花客大都折本。</a:t>
            </a:r>
            <a:r>
              <a:rPr lang="zh-CN" altLang="en-US" sz="2400" dirty="0" smtClean="0">
                <a:latin typeface="黑体" panose="02010609060101010101" charset="-122"/>
                <a:ea typeface="黑体" panose="02010609060101010101" charset="-122"/>
              </a:rPr>
              <a:t>”</a:t>
            </a:r>
            <a:endParaRPr lang="en-US" altLang="zh-CN" sz="2400" dirty="0" smtClean="0">
              <a:latin typeface="黑体" panose="02010609060101010101" charset="-122"/>
              <a:ea typeface="黑体" panose="02010609060101010101" charset="-122"/>
            </a:endParaRPr>
          </a:p>
          <a:p>
            <a:r>
              <a:rPr lang="en-US" altLang="zh-CN" sz="2400" dirty="0">
                <a:latin typeface="黑体" panose="02010609060101010101" charset="-122"/>
                <a:ea typeface="黑体" panose="02010609060101010101" charset="-122"/>
              </a:rPr>
              <a:t> </a:t>
            </a:r>
            <a:r>
              <a:rPr lang="en-US" altLang="zh-CN" sz="2400" dirty="0" smtClean="0">
                <a:latin typeface="黑体" panose="02010609060101010101" charset="-122"/>
                <a:ea typeface="黑体" panose="02010609060101010101" charset="-122"/>
              </a:rPr>
              <a:t>                                        ——</a:t>
            </a:r>
            <a:r>
              <a:rPr lang="zh-CN" altLang="en-US" sz="2400" dirty="0" smtClean="0">
                <a:latin typeface="黑体" panose="02010609060101010101" charset="-122"/>
                <a:ea typeface="黑体" panose="02010609060101010101" charset="-122"/>
              </a:rPr>
              <a:t>摘自</a:t>
            </a:r>
            <a:r>
              <a:rPr lang="zh-CN" altLang="en-US" sz="2400" dirty="0">
                <a:latin typeface="黑体" panose="02010609060101010101" charset="-122"/>
                <a:ea typeface="黑体" panose="02010609060101010101" charset="-122"/>
              </a:rPr>
              <a:t>人教版必修二教师用</a:t>
            </a:r>
            <a:r>
              <a:rPr lang="zh-CN" altLang="en-US" sz="2400" dirty="0" smtClean="0">
                <a:latin typeface="黑体" panose="02010609060101010101" charset="-122"/>
                <a:ea typeface="黑体" panose="02010609060101010101" charset="-122"/>
              </a:rPr>
              <a:t>书</a:t>
            </a:r>
            <a:endParaRPr lang="en-US" altLang="zh-CN" sz="2400" dirty="0" smtClean="0">
              <a:latin typeface="黑体" panose="02010609060101010101" charset="-122"/>
              <a:ea typeface="黑体" panose="02010609060101010101" charset="-122"/>
            </a:endParaRPr>
          </a:p>
          <a:p>
            <a:r>
              <a:rPr lang="zh-CN" altLang="en-US" sz="2400" dirty="0" smtClean="0">
                <a:latin typeface="黑体" panose="02010609060101010101" charset="-122"/>
                <a:ea typeface="黑体" panose="02010609060101010101" charset="-122"/>
              </a:rPr>
              <a:t>材料六：</a:t>
            </a:r>
            <a:endParaRPr lang="en-US" altLang="zh-CN" sz="2400" dirty="0" smtClean="0">
              <a:latin typeface="黑体" panose="02010609060101010101" charset="-122"/>
              <a:ea typeface="黑体" panose="02010609060101010101" charset="-122"/>
            </a:endParaRPr>
          </a:p>
          <a:p>
            <a:endParaRPr lang="en-US" altLang="zh-CN" sz="2400" dirty="0">
              <a:latin typeface="黑体" panose="02010609060101010101" charset="-122"/>
              <a:ea typeface="黑体" panose="02010609060101010101" charset="-122"/>
            </a:endParaRPr>
          </a:p>
          <a:p>
            <a:endParaRPr lang="en-US" altLang="zh-CN" sz="2400" dirty="0" smtClean="0">
              <a:latin typeface="黑体" panose="02010609060101010101" charset="-122"/>
              <a:ea typeface="黑体" panose="02010609060101010101" charset="-122"/>
            </a:endParaRPr>
          </a:p>
          <a:p>
            <a:endParaRPr lang="en-US" altLang="zh-CN" sz="2400" dirty="0">
              <a:latin typeface="黑体" panose="02010609060101010101" charset="-122"/>
              <a:ea typeface="黑体" panose="02010609060101010101" charset="-122"/>
            </a:endParaRPr>
          </a:p>
          <a:p>
            <a:endParaRPr lang="en-US" altLang="zh-CN" sz="2400" dirty="0">
              <a:latin typeface="黑体" panose="02010609060101010101" charset="-122"/>
              <a:ea typeface="黑体" panose="02010609060101010101" charset="-122"/>
            </a:endParaRPr>
          </a:p>
          <a:p>
            <a:r>
              <a:rPr lang="zh-CN" altLang="en-US" sz="2400" dirty="0" smtClean="0">
                <a:latin typeface="黑体" panose="02010609060101010101" charset="-122"/>
                <a:ea typeface="黑体" panose="02010609060101010101" charset="-122"/>
              </a:rPr>
              <a:t>材料七：</a:t>
            </a:r>
            <a:r>
              <a:rPr lang="en-US" altLang="zh-CN" sz="2400" dirty="0" smtClean="0">
                <a:latin typeface="黑体" panose="02010609060101010101" charset="-122"/>
                <a:ea typeface="黑体" panose="02010609060101010101" charset="-122"/>
              </a:rPr>
              <a:t>19</a:t>
            </a:r>
            <a:r>
              <a:rPr lang="zh-CN" altLang="en-US" sz="2400" dirty="0">
                <a:latin typeface="黑体" panose="02010609060101010101" charset="-122"/>
                <a:ea typeface="黑体" panose="02010609060101010101" charset="-122"/>
              </a:rPr>
              <a:t>世纪外国人在中国的活动显著增加，并且变得越来越有影响，越来越向社会各方面渗透，最后终于促使中国人的生活彻底改观</a:t>
            </a:r>
            <a:r>
              <a:rPr lang="zh-CN" altLang="en-US" sz="2400" dirty="0" smtClean="0">
                <a:latin typeface="黑体" panose="02010609060101010101" charset="-122"/>
                <a:ea typeface="黑体" panose="02010609060101010101" charset="-122"/>
              </a:rPr>
              <a:t>。</a:t>
            </a:r>
            <a:endParaRPr lang="en-US" altLang="zh-CN" sz="2400" dirty="0" smtClean="0">
              <a:latin typeface="黑体" panose="02010609060101010101" charset="-122"/>
              <a:ea typeface="黑体" panose="02010609060101010101" charset="-122"/>
            </a:endParaRPr>
          </a:p>
          <a:p>
            <a:r>
              <a:rPr lang="en-US" altLang="zh-CN" sz="2400" dirty="0">
                <a:latin typeface="黑体" panose="02010609060101010101" charset="-122"/>
                <a:ea typeface="黑体" panose="02010609060101010101" charset="-122"/>
              </a:rPr>
              <a:t> </a:t>
            </a:r>
            <a:r>
              <a:rPr lang="en-US" altLang="zh-CN" sz="2400" dirty="0" smtClean="0">
                <a:latin typeface="黑体" panose="02010609060101010101" charset="-122"/>
                <a:ea typeface="黑体" panose="02010609060101010101" charset="-122"/>
              </a:rPr>
              <a:t>                                          ——[</a:t>
            </a:r>
            <a:r>
              <a:rPr lang="zh-CN" altLang="en-US" sz="2400" dirty="0">
                <a:latin typeface="黑体" panose="02010609060101010101" charset="-122"/>
                <a:ea typeface="黑体" panose="02010609060101010101" charset="-122"/>
              </a:rPr>
              <a:t>美</a:t>
            </a:r>
            <a:r>
              <a:rPr lang="en-US" altLang="zh-CN" sz="2400" dirty="0">
                <a:latin typeface="黑体" panose="02010609060101010101" charset="-122"/>
                <a:ea typeface="黑体" panose="02010609060101010101" charset="-122"/>
              </a:rPr>
              <a:t>]</a:t>
            </a:r>
            <a:r>
              <a:rPr lang="zh-CN" altLang="en-US" sz="2400" dirty="0">
                <a:latin typeface="黑体" panose="02010609060101010101" charset="-122"/>
                <a:ea typeface="黑体" panose="02010609060101010101" charset="-122"/>
              </a:rPr>
              <a:t>费正清</a:t>
            </a:r>
            <a:r>
              <a:rPr lang="en-US" altLang="zh-CN" sz="2400" dirty="0">
                <a:latin typeface="黑体" panose="02010609060101010101" charset="-122"/>
                <a:ea typeface="黑体" panose="02010609060101010101" charset="-122"/>
              </a:rPr>
              <a:t>《</a:t>
            </a:r>
            <a:r>
              <a:rPr lang="zh-CN" altLang="en-US" sz="2400" dirty="0">
                <a:latin typeface="黑体" panose="02010609060101010101" charset="-122"/>
                <a:ea typeface="黑体" panose="02010609060101010101" charset="-122"/>
              </a:rPr>
              <a:t>剑桥中国晚清史</a:t>
            </a:r>
            <a:r>
              <a:rPr lang="en-US" altLang="zh-CN" sz="2400" dirty="0">
                <a:latin typeface="黑体" panose="02010609060101010101" charset="-122"/>
                <a:ea typeface="黑体" panose="02010609060101010101" charset="-122"/>
              </a:rPr>
              <a:t>》</a:t>
            </a:r>
            <a:endParaRPr lang="zh-CN" altLang="en-US" sz="2400" dirty="0">
              <a:latin typeface="黑体" panose="02010609060101010101" charset="-122"/>
              <a:ea typeface="黑体" panose="02010609060101010101" charset="-122"/>
            </a:endParaRPr>
          </a:p>
        </p:txBody>
      </p:sp>
      <p:pic>
        <p:nvPicPr>
          <p:cNvPr id="1638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07658" y="3485082"/>
            <a:ext cx="4020405" cy="1813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7746" b="7196"/>
          <a:stretch>
            <a:fillRect/>
          </a:stretch>
        </p:blipFill>
        <p:spPr bwMode="auto">
          <a:xfrm>
            <a:off x="6514704" y="3484806"/>
            <a:ext cx="3023771" cy="1797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538599" y="4913197"/>
            <a:ext cx="2353609" cy="369332"/>
          </a:xfrm>
          <a:prstGeom prst="rect">
            <a:avLst/>
          </a:prstGeom>
          <a:noFill/>
        </p:spPr>
        <p:txBody>
          <a:bodyPr wrap="square" rtlCol="0">
            <a:spAutoFit/>
          </a:bodyPr>
          <a:lstStyle/>
          <a:p>
            <a:r>
              <a:rPr lang="zh-CN" altLang="en-US" dirty="0" smtClean="0"/>
              <a:t>图为穿水手服的清兵</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386"/>
                                        </p:tgtEl>
                                        <p:attrNameLst>
                                          <p:attrName>style.visibility</p:attrName>
                                        </p:attrNameLst>
                                      </p:cBhvr>
                                      <p:to>
                                        <p:strVal val="visible"/>
                                      </p:to>
                                    </p:set>
                                    <p:animEffect transition="in" filter="blinds(horizontal)">
                                      <p:cBhvr>
                                        <p:cTn id="12" dur="500"/>
                                        <p:tgtEl>
                                          <p:spTgt spid="1638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387"/>
                                        </p:tgtEl>
                                        <p:attrNameLst>
                                          <p:attrName>style.visibility</p:attrName>
                                        </p:attrNameLst>
                                      </p:cBhvr>
                                      <p:to>
                                        <p:strVal val="visible"/>
                                      </p:to>
                                    </p:set>
                                    <p:animEffect transition="in" filter="blinds(horizontal)">
                                      <p:cBhvr>
                                        <p:cTn id="17" dur="500"/>
                                        <p:tgtEl>
                                          <p:spTgt spid="1638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建筑物, 地面, 墙壁&#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p:cNvSpPr txBox="1"/>
          <p:nvPr/>
        </p:nvSpPr>
        <p:spPr>
          <a:xfrm>
            <a:off x="516835" y="238539"/>
            <a:ext cx="6351104" cy="461665"/>
          </a:xfrm>
          <a:prstGeom prst="rect">
            <a:avLst/>
          </a:prstGeom>
          <a:noFill/>
        </p:spPr>
        <p:txBody>
          <a:bodyPr wrap="square" rtlCol="0">
            <a:spAutoFit/>
          </a:bodyPr>
          <a:lstStyle/>
          <a:p>
            <a:r>
              <a:rPr lang="zh-CN" altLang="en-US" sz="2400" dirty="0" smtClean="0"/>
              <a:t>第五单元 晚清时期的内忧外患与救亡图存</a:t>
            </a:r>
            <a:endParaRPr lang="zh-CN" altLang="en-US" sz="2400"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00175"/>
            <a:ext cx="11845925"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54137" y="1533216"/>
            <a:ext cx="11000105" cy="4845050"/>
          </a:xfrm>
          <a:prstGeom prst="rect">
            <a:avLst/>
          </a:prstGeom>
          <a:noFill/>
        </p:spPr>
        <p:txBody>
          <a:bodyPr wrap="square" lIns="121917" tIns="60958" rIns="121917" bIns="60958" rtlCol="0">
            <a:spAutoFit/>
          </a:bodyPr>
          <a:lstStyle/>
          <a:p>
            <a:pPr>
              <a:lnSpc>
                <a:spcPct val="120000"/>
              </a:lnSpc>
            </a:pPr>
            <a:r>
              <a:rPr lang="en-US" altLang="zh-CN" sz="3200" dirty="0">
                <a:solidFill>
                  <a:schemeClr val="tx1"/>
                </a:solidFill>
                <a:latin typeface="黑体" panose="02010609060101010101" charset="-122"/>
                <a:ea typeface="黑体" panose="02010609060101010101" charset="-122"/>
                <a:cs typeface="黑体" panose="02010609060101010101" charset="-122"/>
              </a:rPr>
              <a:t>1.</a:t>
            </a:r>
            <a:r>
              <a:rPr lang="zh-CN" altLang="en-US" sz="3200" dirty="0">
                <a:solidFill>
                  <a:schemeClr val="tx1"/>
                </a:solidFill>
                <a:latin typeface="黑体" panose="02010609060101010101" charset="-122"/>
                <a:ea typeface="黑体" panose="02010609060101010101" charset="-122"/>
                <a:cs typeface="黑体" panose="02010609060101010101" charset="-122"/>
              </a:rPr>
              <a:t>政治上：国家主权、领土主权完整遭到破坏</a:t>
            </a:r>
            <a:endParaRPr lang="en-US" altLang="zh-CN" sz="3200" dirty="0">
              <a:solidFill>
                <a:schemeClr val="tx1"/>
              </a:solidFill>
              <a:latin typeface="黑体" panose="02010609060101010101" charset="-122"/>
              <a:ea typeface="黑体" panose="02010609060101010101" charset="-122"/>
              <a:cs typeface="黑体" panose="02010609060101010101" charset="-122"/>
            </a:endParaRPr>
          </a:p>
          <a:p>
            <a:pPr>
              <a:lnSpc>
                <a:spcPct val="120000"/>
              </a:lnSpc>
            </a:pPr>
            <a:r>
              <a:rPr lang="en-US" altLang="zh-CN" sz="3200" dirty="0">
                <a:solidFill>
                  <a:schemeClr val="tx1"/>
                </a:solidFill>
                <a:latin typeface="黑体" panose="02010609060101010101" charset="-122"/>
                <a:ea typeface="黑体" panose="02010609060101010101" charset="-122"/>
                <a:cs typeface="黑体" panose="02010609060101010101" charset="-122"/>
              </a:rPr>
              <a:t>	</a:t>
            </a:r>
            <a:r>
              <a:rPr lang="zh-CN" altLang="en-US" sz="3200" dirty="0">
                <a:solidFill>
                  <a:schemeClr val="tx1"/>
                </a:solidFill>
                <a:latin typeface="黑体" panose="02010609060101010101" charset="-122"/>
                <a:ea typeface="黑体" panose="02010609060101010101" charset="-122"/>
                <a:cs typeface="黑体" panose="02010609060101010101" charset="-122"/>
              </a:rPr>
              <a:t>（中国社会性质、社会主要矛盾均发生变化） </a:t>
            </a:r>
            <a:endParaRPr lang="zh-CN" altLang="en-US" sz="3200" dirty="0">
              <a:solidFill>
                <a:schemeClr val="tx1"/>
              </a:solidFill>
              <a:latin typeface="黑体" panose="02010609060101010101" charset="-122"/>
              <a:ea typeface="黑体" panose="02010609060101010101" charset="-122"/>
              <a:cs typeface="黑体" panose="02010609060101010101" charset="-122"/>
            </a:endParaRPr>
          </a:p>
          <a:p>
            <a:pPr>
              <a:lnSpc>
                <a:spcPct val="120000"/>
              </a:lnSpc>
            </a:pPr>
            <a:r>
              <a:rPr lang="en-US" altLang="zh-CN" sz="3200" dirty="0">
                <a:solidFill>
                  <a:schemeClr val="tx1"/>
                </a:solidFill>
                <a:latin typeface="黑体" panose="02010609060101010101" charset="-122"/>
                <a:ea typeface="黑体" panose="02010609060101010101" charset="-122"/>
                <a:cs typeface="黑体" panose="02010609060101010101" charset="-122"/>
              </a:rPr>
              <a:t>2.</a:t>
            </a:r>
            <a:r>
              <a:rPr lang="zh-CN" altLang="en-US" sz="3200" dirty="0">
                <a:solidFill>
                  <a:schemeClr val="tx1"/>
                </a:solidFill>
                <a:latin typeface="黑体" panose="02010609060101010101" charset="-122"/>
                <a:ea typeface="黑体" panose="02010609060101010101" charset="-122"/>
                <a:cs typeface="黑体" panose="02010609060101010101" charset="-122"/>
              </a:rPr>
              <a:t>经济上：经济结构发生变动，自然经济逐渐解体</a:t>
            </a:r>
            <a:endParaRPr lang="en-US" altLang="zh-CN" sz="3200" dirty="0">
              <a:solidFill>
                <a:schemeClr val="tx1"/>
              </a:solidFill>
              <a:latin typeface="黑体" panose="02010609060101010101" charset="-122"/>
              <a:ea typeface="黑体" panose="02010609060101010101" charset="-122"/>
              <a:cs typeface="黑体" panose="02010609060101010101" charset="-122"/>
            </a:endParaRPr>
          </a:p>
          <a:p>
            <a:pPr>
              <a:lnSpc>
                <a:spcPct val="120000"/>
              </a:lnSpc>
            </a:pPr>
            <a:r>
              <a:rPr lang="en-US" altLang="zh-CN" sz="3200" dirty="0">
                <a:solidFill>
                  <a:schemeClr val="tx1"/>
                </a:solidFill>
                <a:latin typeface="黑体" panose="02010609060101010101" charset="-122"/>
                <a:ea typeface="黑体" panose="02010609060101010101" charset="-122"/>
                <a:cs typeface="黑体" panose="02010609060101010101" charset="-122"/>
              </a:rPr>
              <a:t>	</a:t>
            </a:r>
            <a:r>
              <a:rPr lang="zh-CN" altLang="en-US" sz="3200" dirty="0">
                <a:solidFill>
                  <a:schemeClr val="tx1"/>
                </a:solidFill>
                <a:latin typeface="黑体" panose="02010609060101010101" charset="-122"/>
                <a:ea typeface="黑体" panose="02010609060101010101" charset="-122"/>
                <a:cs typeface="黑体" panose="02010609060101010101" charset="-122"/>
              </a:rPr>
              <a:t>（中国被迫卷入资本主义世界市场）</a:t>
            </a:r>
            <a:endParaRPr lang="en-US" altLang="zh-CN" sz="3200" dirty="0">
              <a:solidFill>
                <a:schemeClr val="tx1"/>
              </a:solidFill>
              <a:latin typeface="黑体" panose="02010609060101010101" charset="-122"/>
              <a:ea typeface="黑体" panose="02010609060101010101" charset="-122"/>
              <a:cs typeface="黑体" panose="02010609060101010101" charset="-122"/>
            </a:endParaRPr>
          </a:p>
          <a:p>
            <a:pPr>
              <a:lnSpc>
                <a:spcPct val="120000"/>
              </a:lnSpc>
            </a:pPr>
            <a:r>
              <a:rPr lang="en-US" altLang="zh-CN" sz="3200" dirty="0">
                <a:solidFill>
                  <a:schemeClr val="tx1"/>
                </a:solidFill>
                <a:latin typeface="黑体" panose="02010609060101010101" charset="-122"/>
                <a:ea typeface="黑体" panose="02010609060101010101" charset="-122"/>
                <a:cs typeface="黑体" panose="02010609060101010101" charset="-122"/>
              </a:rPr>
              <a:t>3.</a:t>
            </a:r>
            <a:r>
              <a:rPr lang="zh-CN" altLang="en-US" sz="3200" dirty="0">
                <a:solidFill>
                  <a:schemeClr val="tx1"/>
                </a:solidFill>
                <a:latin typeface="黑体" panose="02010609060101010101" charset="-122"/>
                <a:ea typeface="黑体" panose="02010609060101010101" charset="-122"/>
                <a:cs typeface="黑体" panose="02010609060101010101" charset="-122"/>
              </a:rPr>
              <a:t>文化上：西学东渐，学习西方，萌发新思潮</a:t>
            </a:r>
            <a:endParaRPr lang="en-US" altLang="zh-CN" sz="3200" dirty="0">
              <a:solidFill>
                <a:schemeClr val="tx1"/>
              </a:solidFill>
              <a:latin typeface="黑体" panose="02010609060101010101" charset="-122"/>
              <a:ea typeface="黑体" panose="02010609060101010101" charset="-122"/>
              <a:cs typeface="黑体" panose="02010609060101010101" charset="-122"/>
            </a:endParaRPr>
          </a:p>
          <a:p>
            <a:pPr>
              <a:lnSpc>
                <a:spcPct val="120000"/>
              </a:lnSpc>
            </a:pPr>
            <a:r>
              <a:rPr lang="en-US" altLang="zh-CN" sz="3200" dirty="0">
                <a:solidFill>
                  <a:schemeClr val="tx1"/>
                </a:solidFill>
                <a:latin typeface="黑体" panose="02010609060101010101" charset="-122"/>
                <a:ea typeface="黑体" panose="02010609060101010101" charset="-122"/>
                <a:cs typeface="黑体" panose="02010609060101010101" charset="-122"/>
              </a:rPr>
              <a:t>	</a:t>
            </a:r>
            <a:r>
              <a:rPr lang="zh-CN" altLang="en-US" sz="3200" dirty="0">
                <a:solidFill>
                  <a:schemeClr val="tx1"/>
                </a:solidFill>
                <a:latin typeface="黑体" panose="02010609060101010101" charset="-122"/>
                <a:ea typeface="黑体" panose="02010609060101010101" charset="-122"/>
                <a:cs typeface="黑体" panose="02010609060101010101" charset="-122"/>
              </a:rPr>
              <a:t>（林则徐、魏源等人“开眼看世界”的思潮）</a:t>
            </a:r>
            <a:endParaRPr lang="en-US" altLang="zh-CN" sz="3200" dirty="0">
              <a:solidFill>
                <a:schemeClr val="tx1"/>
              </a:solidFill>
              <a:latin typeface="黑体" panose="02010609060101010101" charset="-122"/>
              <a:ea typeface="黑体" panose="02010609060101010101" charset="-122"/>
              <a:cs typeface="黑体" panose="02010609060101010101" charset="-122"/>
            </a:endParaRPr>
          </a:p>
          <a:p>
            <a:pPr>
              <a:lnSpc>
                <a:spcPct val="120000"/>
              </a:lnSpc>
            </a:pPr>
            <a:r>
              <a:rPr lang="en-US" altLang="zh-CN" sz="3200" dirty="0">
                <a:solidFill>
                  <a:schemeClr val="tx1"/>
                </a:solidFill>
                <a:latin typeface="黑体" panose="02010609060101010101" charset="-122"/>
                <a:ea typeface="黑体" panose="02010609060101010101" charset="-122"/>
                <a:cs typeface="黑体" panose="02010609060101010101" charset="-122"/>
              </a:rPr>
              <a:t>4.</a:t>
            </a:r>
            <a:r>
              <a:rPr lang="zh-CN" altLang="en-US" sz="3200" dirty="0">
                <a:solidFill>
                  <a:schemeClr val="tx1"/>
                </a:solidFill>
                <a:latin typeface="黑体" panose="02010609060101010101" charset="-122"/>
                <a:ea typeface="黑体" panose="02010609060101010101" charset="-122"/>
                <a:cs typeface="黑体" panose="02010609060101010101" charset="-122"/>
              </a:rPr>
              <a:t>生活上：传统的社会生活及习俗逐步走向近代化</a:t>
            </a:r>
            <a:endParaRPr lang="en-US" altLang="zh-CN" sz="3200" dirty="0">
              <a:solidFill>
                <a:schemeClr val="tx1"/>
              </a:solidFill>
              <a:latin typeface="黑体" panose="02010609060101010101" charset="-122"/>
              <a:ea typeface="黑体" panose="02010609060101010101" charset="-122"/>
              <a:cs typeface="黑体" panose="02010609060101010101" charset="-122"/>
            </a:endParaRPr>
          </a:p>
          <a:p>
            <a:pPr>
              <a:lnSpc>
                <a:spcPct val="120000"/>
              </a:lnSpc>
            </a:pPr>
            <a:r>
              <a:rPr lang="en-US" altLang="zh-CN" sz="3200" dirty="0">
                <a:solidFill>
                  <a:schemeClr val="tx1"/>
                </a:solidFill>
                <a:latin typeface="黑体" panose="02010609060101010101" charset="-122"/>
                <a:ea typeface="黑体" panose="02010609060101010101" charset="-122"/>
                <a:cs typeface="黑体" panose="02010609060101010101" charset="-122"/>
              </a:rPr>
              <a:t>	</a:t>
            </a:r>
            <a:r>
              <a:rPr lang="zh-CN" altLang="en-US" sz="3200" dirty="0">
                <a:solidFill>
                  <a:schemeClr val="tx1"/>
                </a:solidFill>
                <a:latin typeface="黑体" panose="02010609060101010101" charset="-122"/>
                <a:ea typeface="黑体" panose="02010609060101010101" charset="-122"/>
                <a:cs typeface="黑体" panose="02010609060101010101" charset="-122"/>
              </a:rPr>
              <a:t>（衣食住行等方面深受西方文化传入影</a:t>
            </a:r>
            <a:r>
              <a:rPr lang="zh-CN" altLang="en-US" sz="3200" dirty="0">
                <a:latin typeface="黑体" panose="02010609060101010101" charset="-122"/>
                <a:ea typeface="黑体" panose="02010609060101010101" charset="-122"/>
                <a:cs typeface="黑体" panose="02010609060101010101" charset="-122"/>
              </a:rPr>
              <a:t>响）</a:t>
            </a:r>
            <a:endParaRPr lang="zh-CN" altLang="en-US" sz="3200" dirty="0">
              <a:latin typeface="黑体" panose="02010609060101010101" charset="-122"/>
              <a:ea typeface="黑体" panose="02010609060101010101" charset="-122"/>
              <a:cs typeface="黑体" panose="02010609060101010101" charset="-122"/>
            </a:endParaRPr>
          </a:p>
        </p:txBody>
      </p:sp>
      <p:sp>
        <p:nvSpPr>
          <p:cNvPr id="2" name="矩形 1"/>
          <p:cNvSpPr/>
          <p:nvPr/>
        </p:nvSpPr>
        <p:spPr>
          <a:xfrm>
            <a:off x="450322" y="622508"/>
            <a:ext cx="7294880" cy="706755"/>
          </a:xfrm>
          <a:prstGeom prst="rect">
            <a:avLst/>
          </a:prstGeom>
        </p:spPr>
        <p:txBody>
          <a:bodyPr wrap="none">
            <a:spAutoFit/>
          </a:bodyPr>
          <a:lstStyle/>
          <a:p>
            <a:r>
              <a:rPr lang="en-US" altLang="zh-CN" sz="4000" dirty="0">
                <a:latin typeface="黑体" panose="02010609060101010101" charset="-122"/>
                <a:ea typeface="黑体" panose="02010609060101010101" charset="-122"/>
                <a:cs typeface="黑体" panose="02010609060101010101" charset="-122"/>
              </a:rPr>
              <a:t>“</a:t>
            </a:r>
            <a:r>
              <a:rPr lang="zh-CN" altLang="en-US" sz="4000" dirty="0">
                <a:latin typeface="黑体" panose="02010609060101010101" charset="-122"/>
                <a:ea typeface="黑体" panose="02010609060101010101" charset="-122"/>
                <a:cs typeface="黑体" panose="02010609060101010101" charset="-122"/>
              </a:rPr>
              <a:t>三千年未有之大变局</a:t>
            </a:r>
            <a:r>
              <a:rPr lang="en-US" altLang="zh-CN" sz="4000" dirty="0" smtClean="0">
                <a:latin typeface="黑体" panose="02010609060101010101" charset="-122"/>
                <a:ea typeface="黑体" panose="02010609060101010101" charset="-122"/>
                <a:cs typeface="黑体" panose="02010609060101010101" charset="-122"/>
              </a:rPr>
              <a:t>”</a:t>
            </a:r>
            <a:r>
              <a:rPr lang="zh-CN" altLang="en-US" sz="4000" dirty="0" smtClean="0">
                <a:latin typeface="黑体" panose="02010609060101010101" charset="-122"/>
                <a:ea typeface="黑体" panose="02010609060101010101" charset="-122"/>
                <a:cs typeface="黑体" panose="02010609060101010101" charset="-122"/>
              </a:rPr>
              <a:t>表现：</a:t>
            </a:r>
            <a:endParaRPr lang="zh-CN" altLang="en-US" sz="4000" dirty="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cover dir="u"/>
      </p:transition>
    </mc:Choice>
    <mc:Fallback>
      <p:transition>
        <p:cover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82980"/>
            <a:ext cx="12125960" cy="55060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3" name="组合 2"/>
          <p:cNvGrpSpPr/>
          <p:nvPr/>
        </p:nvGrpSpPr>
        <p:grpSpPr>
          <a:xfrm>
            <a:off x="635" y="982980"/>
            <a:ext cx="12044045" cy="4883785"/>
            <a:chOff x="0" y="1548"/>
            <a:chExt cx="19302" cy="7641"/>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548"/>
              <a:ext cx="7947" cy="4337"/>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 y="5244"/>
              <a:ext cx="19200" cy="3945"/>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9" y="1548"/>
              <a:ext cx="10063" cy="5211"/>
            </a:xfrm>
            <a:prstGeom prst="rect">
              <a:avLst/>
            </a:prstGeom>
          </p:spPr>
        </p:pic>
      </p:grpSp>
      <p:sp>
        <p:nvSpPr>
          <p:cNvPr id="5" name="文本框 4"/>
          <p:cNvSpPr txBox="1"/>
          <p:nvPr>
            <p:custDataLst>
              <p:tags r:id="rId4"/>
            </p:custDataLst>
          </p:nvPr>
        </p:nvSpPr>
        <p:spPr>
          <a:xfrm>
            <a:off x="2061845" y="2820035"/>
            <a:ext cx="9871075" cy="9220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5400" b="1" dirty="0" smtClean="0">
                <a:solidFill>
                  <a:srgbClr val="FF0000"/>
                </a:solidFill>
                <a:effectLst>
                  <a:glow rad="127000">
                    <a:schemeClr val="bg1">
                      <a:alpha val="0"/>
                    </a:schemeClr>
                  </a:glow>
                </a:effectLst>
                <a:latin typeface="微软雅黑" panose="020B0503020204020204" charset="-122"/>
                <a:ea typeface="微软雅黑" panose="020B0503020204020204" charset="-122"/>
                <a:cs typeface="微软雅黑" panose="020B0503020204020204" charset="-122"/>
              </a:rPr>
              <a:t>第四篇章：逐梦</a:t>
            </a:r>
            <a:r>
              <a:rPr lang="zh-CN" altLang="en-US" sz="4800" b="1" dirty="0" smtClean="0">
                <a:solidFill>
                  <a:srgbClr val="FF0000"/>
                </a:solidFill>
                <a:effectLst>
                  <a:glow rad="127000">
                    <a:schemeClr val="bg1">
                      <a:alpha val="0"/>
                    </a:schemeClr>
                  </a:glow>
                </a:effectLst>
                <a:latin typeface="微软雅黑" panose="020B0503020204020204" charset="-122"/>
                <a:ea typeface="微软雅黑" panose="020B0503020204020204" charset="-122"/>
                <a:cs typeface="微软雅黑" panose="020B0503020204020204" charset="-122"/>
              </a:rPr>
              <a:t>——复兴与崛起</a:t>
            </a:r>
            <a:endParaRPr lang="zh-CN" altLang="en-US" sz="4800" b="1" baseline="30000" dirty="0" smtClean="0">
              <a:solidFill>
                <a:srgbClr val="FF0000"/>
              </a:solidFill>
              <a:effectLst>
                <a:glow rad="127000">
                  <a:schemeClr val="bg1">
                    <a:alpha val="0"/>
                  </a:schemeClr>
                </a:glow>
              </a:effectLst>
              <a:latin typeface="微软雅黑" panose="020B0503020204020204" charset="-122"/>
              <a:ea typeface="微软雅黑" panose="020B0503020204020204" charset="-122"/>
              <a:cs typeface="微软雅黑" panose="020B0503020204020204" charset="-122"/>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6780" y="2820035"/>
            <a:ext cx="2840990" cy="3380740"/>
          </a:xfrm>
          <a:prstGeom prst="rect">
            <a:avLst/>
          </a:prstGeom>
        </p:spPr>
      </p:pic>
      <p:sp>
        <p:nvSpPr>
          <p:cNvPr id="18" name="Text Placeholder 33"/>
          <p:cNvSpPr txBox="1"/>
          <p:nvPr/>
        </p:nvSpPr>
        <p:spPr>
          <a:xfrm>
            <a:off x="821055" y="1505585"/>
            <a:ext cx="1819275" cy="143256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CN" sz="10665" dirty="0" smtClean="0">
                <a:solidFill>
                  <a:schemeClr val="bg1"/>
                </a:solidFill>
                <a:latin typeface="Impact" panose="020B0806030902050204" pitchFamily="34" charset="0"/>
                <a:ea typeface="微软雅黑" panose="020B0503020204020204" charset="-122"/>
              </a:rPr>
              <a:t>04</a:t>
            </a:r>
            <a:endParaRPr lang="en-US" altLang="zh-CN" sz="10665" dirty="0" smtClean="0">
              <a:solidFill>
                <a:schemeClr val="bg1"/>
              </a:solidFill>
              <a:latin typeface="Impact" panose="020B0806030902050204" pitchFamily="34" charset="0"/>
              <a:ea typeface="微软雅黑" panose="020B0503020204020204" charset="-122"/>
            </a:endParaRPr>
          </a:p>
        </p:txBody>
      </p:sp>
    </p:spTree>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矩形 152579"/>
          <p:cNvSpPr/>
          <p:nvPr/>
        </p:nvSpPr>
        <p:spPr>
          <a:xfrm>
            <a:off x="203266" y="950032"/>
            <a:ext cx="11783352" cy="583565"/>
          </a:xfrm>
          <a:prstGeom prst="rect">
            <a:avLst/>
          </a:prstGeom>
          <a:noFill/>
          <a:ln w="9525">
            <a:noFill/>
          </a:ln>
        </p:spPr>
        <p:txBody>
          <a:bodyPr anchor="t">
            <a:spAutoFit/>
          </a:bodyPr>
          <a:lstStyle/>
          <a:p>
            <a:r>
              <a:rPr lang="en-US" altLang="zh-CN" sz="3200" b="1">
                <a:latin typeface="仿宋" panose="02010609060101010101" charset="-122"/>
                <a:ea typeface="仿宋" panose="02010609060101010101" charset="-122"/>
              </a:rPr>
              <a:t>   </a:t>
            </a:r>
            <a:endParaRPr lang="en-US" altLang="zh-CN" sz="3200" b="1">
              <a:latin typeface="仿宋" panose="02010609060101010101" charset="-122"/>
              <a:ea typeface="仿宋" panose="02010609060101010101" charset="-122"/>
            </a:endParaRPr>
          </a:p>
        </p:txBody>
      </p:sp>
      <p:sp>
        <p:nvSpPr>
          <p:cNvPr id="62466" name="TextBox 2"/>
          <p:cNvSpPr txBox="1"/>
          <p:nvPr/>
        </p:nvSpPr>
        <p:spPr>
          <a:xfrm>
            <a:off x="884172" y="157318"/>
            <a:ext cx="12043606" cy="922020"/>
          </a:xfrm>
          <a:prstGeom prst="rect">
            <a:avLst/>
          </a:prstGeom>
          <a:noFill/>
          <a:ln w="9525">
            <a:noFill/>
          </a:ln>
        </p:spPr>
        <p:txBody>
          <a:bodyPr wrap="square" anchor="t">
            <a:spAutoFit/>
          </a:bodyPr>
          <a:lstStyle/>
          <a:p>
            <a:pPr algn="ctr"/>
            <a:r>
              <a:rPr lang="zh-CN" altLang="en-US" sz="3200" b="1" dirty="0">
                <a:solidFill>
                  <a:schemeClr val="tx1"/>
                </a:solidFill>
                <a:latin typeface="微软雅黑" panose="020B0503020204020204" charset="-122"/>
                <a:ea typeface="微软雅黑" panose="020B0503020204020204" charset="-122"/>
              </a:rPr>
              <a:t>鸦片，真的折断</a:t>
            </a:r>
            <a:r>
              <a:rPr lang="zh-CN" altLang="en-US" sz="3200" b="1" dirty="0" smtClean="0">
                <a:solidFill>
                  <a:schemeClr val="tx1"/>
                </a:solidFill>
                <a:latin typeface="微软雅黑" panose="020B0503020204020204" charset="-122"/>
                <a:ea typeface="微软雅黑" panose="020B0503020204020204" charset="-122"/>
              </a:rPr>
              <a:t>了我们这个</a:t>
            </a:r>
            <a:r>
              <a:rPr lang="zh-CN" altLang="en-US" sz="3200" b="1" dirty="0">
                <a:solidFill>
                  <a:schemeClr val="tx1"/>
                </a:solidFill>
                <a:latin typeface="微软雅黑" panose="020B0503020204020204" charset="-122"/>
                <a:ea typeface="微软雅黑" panose="020B0503020204020204" charset="-122"/>
              </a:rPr>
              <a:t>民族的脊梁吗？</a:t>
            </a:r>
            <a:r>
              <a:rPr lang="zh-CN" altLang="en-US" sz="3200" b="1" dirty="0">
                <a:solidFill>
                  <a:srgbClr val="FFFFFF"/>
                </a:solidFill>
                <a:latin typeface="微软雅黑" panose="020B0503020204020204" charset="-122"/>
                <a:ea typeface="微软雅黑" panose="020B0503020204020204" charset="-122"/>
              </a:rPr>
              <a:t> </a:t>
            </a:r>
            <a:r>
              <a:rPr lang="en-US" altLang="zh-CN" sz="5400" dirty="0">
                <a:solidFill>
                  <a:srgbClr val="FFFFFF"/>
                </a:solidFill>
                <a:latin typeface="微软雅黑" panose="020B0503020204020204" charset="-122"/>
                <a:ea typeface="微软雅黑" panose="020B0503020204020204" charset="-122"/>
              </a:rPr>
              <a:t>…</a:t>
            </a:r>
            <a:r>
              <a:rPr lang="en-US" altLang="zh-CN" sz="4800" dirty="0">
                <a:solidFill>
                  <a:srgbClr val="FFFFFF"/>
                </a:solidFill>
                <a:latin typeface="微软雅黑" panose="020B0503020204020204" charset="-122"/>
                <a:ea typeface="微软雅黑" panose="020B0503020204020204" charset="-122"/>
              </a:rPr>
              <a:t>…</a:t>
            </a:r>
            <a:endParaRPr lang="en-US" altLang="zh-CN" sz="4800" b="1" dirty="0">
              <a:solidFill>
                <a:schemeClr val="bg1"/>
              </a:solidFill>
              <a:latin typeface="Calibri" panose="020F0502020204030204" charset="0"/>
              <a:ea typeface="黑体" panose="02010609060101010101" charset="-122"/>
            </a:endParaRPr>
          </a:p>
        </p:txBody>
      </p:sp>
      <p:sp>
        <p:nvSpPr>
          <p:cNvPr id="62467" name="矩形 1"/>
          <p:cNvSpPr/>
          <p:nvPr/>
        </p:nvSpPr>
        <p:spPr>
          <a:xfrm>
            <a:off x="203266" y="950032"/>
            <a:ext cx="11783352" cy="993775"/>
          </a:xfrm>
          <a:prstGeom prst="rect">
            <a:avLst/>
          </a:prstGeom>
          <a:noFill/>
          <a:ln w="9525">
            <a:noFill/>
          </a:ln>
        </p:spPr>
        <p:txBody>
          <a:bodyPr anchor="t">
            <a:spAutoFit/>
          </a:bodyPr>
          <a:lstStyle/>
          <a:p>
            <a:r>
              <a:rPr lang="en-US" altLang="zh-CN" sz="5865" b="1">
                <a:latin typeface="仿宋" panose="02010609060101010101" charset="-122"/>
                <a:ea typeface="仿宋" panose="02010609060101010101" charset="-122"/>
              </a:rPr>
              <a:t>    </a:t>
            </a:r>
            <a:endParaRPr lang="zh-CN" altLang="en-US" sz="5865" b="1">
              <a:latin typeface="仿宋" panose="02010609060101010101" charset="-122"/>
              <a:ea typeface="仿宋" panose="02010609060101010101" charset="-122"/>
            </a:endParaRPr>
          </a:p>
        </p:txBody>
      </p:sp>
      <p:sp>
        <p:nvSpPr>
          <p:cNvPr id="62468" name="文本占位符 184322"/>
          <p:cNvSpPr>
            <a:spLocks noGrp="1"/>
          </p:cNvSpPr>
          <p:nvPr/>
        </p:nvSpPr>
        <p:spPr>
          <a:xfrm>
            <a:off x="383540" y="1228090"/>
            <a:ext cx="11421745" cy="4967605"/>
          </a:xfrm>
          <a:prstGeom prst="rect">
            <a:avLst/>
          </a:prstGeom>
          <a:noFill/>
          <a:ln w="28575" cap="flat" cmpd="sng">
            <a:noFill/>
            <a:prstDash val="solid"/>
            <a:miter/>
            <a:headEnd type="none" w="med" len="med"/>
            <a:tailEnd type="none" w="med" len="med"/>
          </a:ln>
        </p:spPr>
        <p:txBody>
          <a:bodyPr anchor="t"/>
          <a:lstStyle/>
          <a:p>
            <a:pPr defTabSz="685800" fontAlgn="auto">
              <a:lnSpc>
                <a:spcPct val="100000"/>
              </a:lnSpc>
              <a:spcBef>
                <a:spcPts val="700"/>
              </a:spcBef>
              <a:buFont typeface="Arial" panose="020B0604020202020204" pitchFamily="34" charset="0"/>
            </a:pPr>
            <a:r>
              <a:rPr lang="zh-CN" altLang="en-US" sz="3200" b="1">
                <a:solidFill>
                  <a:srgbClr val="0000FF"/>
                </a:solidFill>
                <a:latin typeface="宋体" panose="02010600030101010101" pitchFamily="2" charset="-122"/>
                <a:ea typeface="宋体" panose="02010600030101010101" pitchFamily="2" charset="-122"/>
              </a:rPr>
              <a:t>        </a:t>
            </a:r>
            <a:r>
              <a:rPr lang="zh-CN" altLang="en-US" sz="3200">
                <a:solidFill>
                  <a:schemeClr val="tx1"/>
                </a:solidFill>
                <a:latin typeface="黑体" panose="02010609060101010101" charset="-122"/>
                <a:ea typeface="黑体" panose="02010609060101010101" charset="-122"/>
                <a:cs typeface="黑体" panose="02010609060101010101" charset="-122"/>
              </a:rPr>
              <a:t>鸦片战争后</a:t>
            </a:r>
            <a:r>
              <a:rPr lang="en-US" altLang="zh-CN" sz="3200">
                <a:solidFill>
                  <a:schemeClr val="tx1"/>
                </a:solidFill>
                <a:latin typeface="黑体" panose="02010609060101010101" charset="-122"/>
                <a:ea typeface="黑体" panose="02010609060101010101" charset="-122"/>
                <a:cs typeface="黑体" panose="02010609060101010101" charset="-122"/>
              </a:rPr>
              <a:t>86</a:t>
            </a:r>
            <a:r>
              <a:rPr lang="zh-CN" altLang="en-US" sz="3200">
                <a:solidFill>
                  <a:schemeClr val="tx1"/>
                </a:solidFill>
                <a:latin typeface="黑体" panose="02010609060101010101" charset="-122"/>
                <a:ea typeface="黑体" panose="02010609060101010101" charset="-122"/>
                <a:cs typeface="黑体" panose="02010609060101010101" charset="-122"/>
              </a:rPr>
              <a:t>年，</a:t>
            </a:r>
            <a:r>
              <a:rPr lang="en-US" altLang="zh-CN" sz="3200">
                <a:solidFill>
                  <a:schemeClr val="tx1"/>
                </a:solidFill>
                <a:latin typeface="黑体" panose="02010609060101010101" charset="-122"/>
                <a:ea typeface="黑体" panose="02010609060101010101" charset="-122"/>
                <a:cs typeface="黑体" panose="02010609060101010101" charset="-122"/>
              </a:rPr>
              <a:t>1928</a:t>
            </a:r>
            <a:r>
              <a:rPr lang="zh-CN" altLang="en-US" sz="3200">
                <a:solidFill>
                  <a:schemeClr val="tx1"/>
                </a:solidFill>
                <a:latin typeface="黑体" panose="02010609060101010101" charset="-122"/>
                <a:ea typeface="黑体" panose="02010609060101010101" charset="-122"/>
                <a:cs typeface="黑体" panose="02010609060101010101" charset="-122"/>
              </a:rPr>
              <a:t>年，南京，中英政府签订条约，取消关税协定</a:t>
            </a:r>
            <a:r>
              <a:rPr lang="en-US" altLang="zh-CN" sz="3200">
                <a:solidFill>
                  <a:schemeClr val="tx1"/>
                </a:solidFill>
                <a:latin typeface="黑体" panose="02010609060101010101" charset="-122"/>
                <a:ea typeface="黑体" panose="02010609060101010101" charset="-122"/>
                <a:cs typeface="黑体" panose="02010609060101010101" charset="-122"/>
              </a:rPr>
              <a:t>……</a:t>
            </a:r>
            <a:endParaRPr lang="en-US" altLang="zh-CN" sz="3200">
              <a:solidFill>
                <a:schemeClr val="tx1"/>
              </a:solidFill>
              <a:latin typeface="黑体" panose="02010609060101010101" charset="-122"/>
              <a:ea typeface="黑体" panose="02010609060101010101" charset="-122"/>
              <a:cs typeface="黑体" panose="02010609060101010101" charset="-122"/>
            </a:endParaRPr>
          </a:p>
          <a:p>
            <a:pPr defTabSz="685800" fontAlgn="auto">
              <a:lnSpc>
                <a:spcPct val="100000"/>
              </a:lnSpc>
              <a:spcBef>
                <a:spcPts val="700"/>
              </a:spcBef>
              <a:buFont typeface="Arial" panose="020B0604020202020204" pitchFamily="34" charset="0"/>
            </a:pPr>
            <a:r>
              <a:rPr lang="zh-CN" altLang="en-US" sz="3200">
                <a:solidFill>
                  <a:schemeClr val="tx1"/>
                </a:solidFill>
                <a:latin typeface="黑体" panose="02010609060101010101" charset="-122"/>
                <a:ea typeface="黑体" panose="02010609060101010101" charset="-122"/>
                <a:cs typeface="黑体" panose="02010609060101010101" charset="-122"/>
              </a:rPr>
              <a:t>    鸦片战争后</a:t>
            </a:r>
            <a:r>
              <a:rPr lang="en-US" altLang="zh-CN" sz="3200">
                <a:solidFill>
                  <a:schemeClr val="tx1"/>
                </a:solidFill>
                <a:latin typeface="黑体" panose="02010609060101010101" charset="-122"/>
                <a:ea typeface="黑体" panose="02010609060101010101" charset="-122"/>
                <a:cs typeface="黑体" panose="02010609060101010101" charset="-122"/>
              </a:rPr>
              <a:t>101</a:t>
            </a:r>
            <a:r>
              <a:rPr lang="zh-CN" altLang="en-US" sz="3200">
                <a:solidFill>
                  <a:schemeClr val="tx1"/>
                </a:solidFill>
                <a:latin typeface="黑体" panose="02010609060101010101" charset="-122"/>
                <a:ea typeface="黑体" panose="02010609060101010101" charset="-122"/>
                <a:cs typeface="黑体" panose="02010609060101010101" charset="-122"/>
              </a:rPr>
              <a:t>年，</a:t>
            </a:r>
            <a:r>
              <a:rPr lang="en-US" altLang="zh-CN" sz="3200">
                <a:solidFill>
                  <a:schemeClr val="tx1"/>
                </a:solidFill>
                <a:latin typeface="黑体" panose="02010609060101010101" charset="-122"/>
                <a:ea typeface="黑体" panose="02010609060101010101" charset="-122"/>
                <a:cs typeface="黑体" panose="02010609060101010101" charset="-122"/>
              </a:rPr>
              <a:t>1943</a:t>
            </a:r>
            <a:r>
              <a:rPr lang="zh-CN" altLang="en-US" sz="3200">
                <a:solidFill>
                  <a:schemeClr val="tx1"/>
                </a:solidFill>
                <a:latin typeface="黑体" panose="02010609060101010101" charset="-122"/>
                <a:ea typeface="黑体" panose="02010609060101010101" charset="-122"/>
                <a:cs typeface="黑体" panose="02010609060101010101" charset="-122"/>
              </a:rPr>
              <a:t>年，重庆，中英政府废除领事裁判权、片面最惠国待遇</a:t>
            </a:r>
            <a:r>
              <a:rPr lang="en-US" altLang="zh-CN" sz="3200">
                <a:solidFill>
                  <a:schemeClr val="tx1"/>
                </a:solidFill>
                <a:latin typeface="黑体" panose="02010609060101010101" charset="-122"/>
                <a:ea typeface="黑体" panose="02010609060101010101" charset="-122"/>
                <a:cs typeface="黑体" panose="02010609060101010101" charset="-122"/>
              </a:rPr>
              <a:t>……</a:t>
            </a:r>
            <a:endParaRPr lang="en-US" altLang="zh-CN" sz="3200">
              <a:solidFill>
                <a:schemeClr val="tx1"/>
              </a:solidFill>
              <a:latin typeface="黑体" panose="02010609060101010101" charset="-122"/>
              <a:ea typeface="黑体" panose="02010609060101010101" charset="-122"/>
              <a:cs typeface="黑体" panose="02010609060101010101" charset="-122"/>
            </a:endParaRPr>
          </a:p>
          <a:p>
            <a:pPr defTabSz="685800" fontAlgn="auto">
              <a:lnSpc>
                <a:spcPct val="100000"/>
              </a:lnSpc>
              <a:spcBef>
                <a:spcPts val="700"/>
              </a:spcBef>
              <a:buFont typeface="Arial" panose="020B0604020202020204" pitchFamily="34" charset="0"/>
            </a:pPr>
            <a:r>
              <a:rPr lang="zh-CN" altLang="en-US" sz="3200">
                <a:solidFill>
                  <a:schemeClr val="tx1"/>
                </a:solidFill>
                <a:latin typeface="黑体" panose="02010609060101010101" charset="-122"/>
                <a:ea typeface="黑体" panose="02010609060101010101" charset="-122"/>
                <a:cs typeface="黑体" panose="02010609060101010101" charset="-122"/>
              </a:rPr>
              <a:t>    鸦片战争后</a:t>
            </a:r>
            <a:r>
              <a:rPr lang="en-US" altLang="zh-CN" sz="3200">
                <a:solidFill>
                  <a:schemeClr val="tx1"/>
                </a:solidFill>
                <a:latin typeface="黑体" panose="02010609060101010101" charset="-122"/>
                <a:ea typeface="黑体" panose="02010609060101010101" charset="-122"/>
                <a:cs typeface="黑体" panose="02010609060101010101" charset="-122"/>
              </a:rPr>
              <a:t>155</a:t>
            </a:r>
            <a:r>
              <a:rPr lang="zh-CN" altLang="en-US" sz="3200">
                <a:solidFill>
                  <a:schemeClr val="tx1"/>
                </a:solidFill>
                <a:latin typeface="黑体" panose="02010609060101010101" charset="-122"/>
                <a:ea typeface="黑体" panose="02010609060101010101" charset="-122"/>
                <a:cs typeface="黑体" panose="02010609060101010101" charset="-122"/>
              </a:rPr>
              <a:t>年，</a:t>
            </a:r>
            <a:r>
              <a:rPr lang="en-US" altLang="zh-CN" sz="3200">
                <a:solidFill>
                  <a:schemeClr val="tx1"/>
                </a:solidFill>
                <a:latin typeface="黑体" panose="02010609060101010101" charset="-122"/>
                <a:ea typeface="黑体" panose="02010609060101010101" charset="-122"/>
                <a:cs typeface="黑体" panose="02010609060101010101" charset="-122"/>
              </a:rPr>
              <a:t>1997</a:t>
            </a:r>
            <a:r>
              <a:rPr lang="zh-CN" altLang="en-US" sz="3200">
                <a:solidFill>
                  <a:schemeClr val="tx1"/>
                </a:solidFill>
                <a:latin typeface="黑体" panose="02010609060101010101" charset="-122"/>
                <a:ea typeface="黑体" panose="02010609060101010101" charset="-122"/>
                <a:cs typeface="黑体" panose="02010609060101010101" charset="-122"/>
              </a:rPr>
              <a:t>年，香港，大英帝国降下米字旗，中国恢复对香港行使主权</a:t>
            </a:r>
            <a:r>
              <a:rPr lang="en-US" altLang="zh-CN" sz="3200">
                <a:solidFill>
                  <a:schemeClr val="tx1"/>
                </a:solidFill>
                <a:latin typeface="黑体" panose="02010609060101010101" charset="-122"/>
                <a:ea typeface="黑体" panose="02010609060101010101" charset="-122"/>
                <a:cs typeface="黑体" panose="02010609060101010101" charset="-122"/>
              </a:rPr>
              <a:t>……</a:t>
            </a:r>
            <a:endParaRPr lang="en-US" altLang="zh-CN" sz="3200">
              <a:solidFill>
                <a:schemeClr val="tx1"/>
              </a:solidFill>
              <a:latin typeface="黑体" panose="02010609060101010101" charset="-122"/>
              <a:ea typeface="黑体" panose="02010609060101010101" charset="-122"/>
              <a:cs typeface="黑体" panose="02010609060101010101" charset="-122"/>
            </a:endParaRPr>
          </a:p>
          <a:p>
            <a:pPr defTabSz="685800" fontAlgn="auto">
              <a:lnSpc>
                <a:spcPct val="100000"/>
              </a:lnSpc>
              <a:spcBef>
                <a:spcPts val="700"/>
              </a:spcBef>
              <a:buFont typeface="Arial" panose="020B0604020202020204" pitchFamily="34" charset="0"/>
            </a:pPr>
            <a:r>
              <a:rPr lang="zh-CN" altLang="en-US" sz="3200">
                <a:solidFill>
                  <a:schemeClr val="tx1"/>
                </a:solidFill>
                <a:latin typeface="黑体" panose="02010609060101010101" charset="-122"/>
                <a:ea typeface="黑体" panose="02010609060101010101" charset="-122"/>
                <a:cs typeface="黑体" panose="02010609060101010101" charset="-122"/>
              </a:rPr>
              <a:t>    鸦片战争后</a:t>
            </a:r>
            <a:r>
              <a:rPr lang="en-US" altLang="zh-CN" sz="3200">
                <a:solidFill>
                  <a:schemeClr val="tx1"/>
                </a:solidFill>
                <a:latin typeface="黑体" panose="02010609060101010101" charset="-122"/>
                <a:ea typeface="黑体" panose="02010609060101010101" charset="-122"/>
                <a:cs typeface="黑体" panose="02010609060101010101" charset="-122"/>
              </a:rPr>
              <a:t>175</a:t>
            </a:r>
            <a:r>
              <a:rPr lang="zh-CN" altLang="en-US" sz="3200">
                <a:solidFill>
                  <a:schemeClr val="tx1"/>
                </a:solidFill>
                <a:latin typeface="黑体" panose="02010609060101010101" charset="-122"/>
                <a:ea typeface="黑体" panose="02010609060101010101" charset="-122"/>
                <a:cs typeface="黑体" panose="02010609060101010101" charset="-122"/>
              </a:rPr>
              <a:t>年，</a:t>
            </a:r>
            <a:r>
              <a:rPr lang="en-US" altLang="zh-CN" sz="3200">
                <a:solidFill>
                  <a:schemeClr val="tx1"/>
                </a:solidFill>
                <a:latin typeface="黑体" panose="02010609060101010101" charset="-122"/>
                <a:ea typeface="黑体" panose="02010609060101010101" charset="-122"/>
                <a:cs typeface="黑体" panose="02010609060101010101" charset="-122"/>
              </a:rPr>
              <a:t>2018</a:t>
            </a:r>
            <a:r>
              <a:rPr lang="zh-CN" altLang="en-US" sz="3200">
                <a:solidFill>
                  <a:schemeClr val="tx1"/>
                </a:solidFill>
                <a:latin typeface="黑体" panose="02010609060101010101" charset="-122"/>
                <a:ea typeface="黑体" panose="02010609060101010101" charset="-122"/>
                <a:cs typeface="黑体" panose="02010609060101010101" charset="-122"/>
              </a:rPr>
              <a:t>年，伦敦议会，中国国家主席习近平发表讲话，中英要加强交流互鉴，增进两国人民相互理解、支持和友谊，推动两国合作再上新台阶。</a:t>
            </a:r>
            <a:endParaRPr lang="zh-CN" altLang="en-US" sz="3200">
              <a:solidFill>
                <a:schemeClr val="tx1"/>
              </a:solidFill>
              <a:latin typeface="黑体" panose="02010609060101010101" charset="-122"/>
              <a:ea typeface="黑体" panose="02010609060101010101" charset="-122"/>
              <a:cs typeface="黑体" panose="02010609060101010101" charset="-122"/>
            </a:endParaRP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62468">
                                            <p:txEl>
                                              <p:pRg st="0" end="0"/>
                                            </p:txEl>
                                          </p:spTgt>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1" name="type.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
                                  </p:iterate>
                                  <p:childTnLst>
                                    <p:set>
                                      <p:cBhvr>
                                        <p:cTn id="10" dur="1" fill="hold">
                                          <p:stCondLst>
                                            <p:cond delay="0"/>
                                          </p:stCondLst>
                                        </p:cTn>
                                        <p:tgtEl>
                                          <p:spTgt spid="62468">
                                            <p:txEl>
                                              <p:pRg st="1" end="1"/>
                                            </p:txEl>
                                          </p:spTgt>
                                        </p:tgtEl>
                                        <p:attrNameLst>
                                          <p:attrName>style.visibility</p:attrName>
                                        </p:attrNameLst>
                                      </p:cBhvr>
                                      <p:to>
                                        <p:strVal val="visible"/>
                                      </p:to>
                                    </p:set>
                                  </p:childTnLst>
                                  <p:subTnLst>
                                    <p:audio>
                                      <p:cMediaNode>
                                        <p:cTn display="1" masterRel="sameClick">
                                          <p:stCondLst>
                                            <p:cond evt="begin" delay="0">
                                              <p:tn val="9"/>
                                            </p:cond>
                                          </p:stCondLst>
                                          <p:endCondLst>
                                            <p:cond evt="onStopAudio" delay="0">
                                              <p:tgtEl>
                                                <p:sldTgt/>
                                              </p:tgtEl>
                                            </p:cond>
                                          </p:endCondLst>
                                        </p:cTn>
                                        <p:tgtEl>
                                          <p:sndTgt r:embed="rId1" name="type.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100"/>
                                  </p:iterate>
                                  <p:childTnLst>
                                    <p:set>
                                      <p:cBhvr>
                                        <p:cTn id="14" dur="1" fill="hold">
                                          <p:stCondLst>
                                            <p:cond delay="0"/>
                                          </p:stCondLst>
                                        </p:cTn>
                                        <p:tgtEl>
                                          <p:spTgt spid="62468">
                                            <p:txEl>
                                              <p:pRg st="2" end="2"/>
                                            </p:txEl>
                                          </p:spTgt>
                                        </p:tgtEl>
                                        <p:attrNameLst>
                                          <p:attrName>style.visibility</p:attrName>
                                        </p:attrNameLst>
                                      </p:cBhvr>
                                      <p:to>
                                        <p:strVal val="visible"/>
                                      </p:to>
                                    </p:set>
                                  </p:childTnLst>
                                  <p:subTnLst>
                                    <p:audio>
                                      <p:cMediaNode>
                                        <p:cTn display="1" masterRel="sameClick">
                                          <p:stCondLst>
                                            <p:cond evt="begin" delay="0">
                                              <p:tn val="13"/>
                                            </p:cond>
                                          </p:stCondLst>
                                          <p:endCondLst>
                                            <p:cond evt="onStopAudio" delay="0">
                                              <p:tgtEl>
                                                <p:sldTgt/>
                                              </p:tgtEl>
                                            </p:cond>
                                          </p:endCondLst>
                                        </p:cTn>
                                        <p:tgtEl>
                                          <p:sndTgt r:embed="rId1" name="type.wav"/>
                                        </p:tgtEl>
                                      </p:cMediaNode>
                                    </p:audio>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100"/>
                                  </p:iterate>
                                  <p:childTnLst>
                                    <p:set>
                                      <p:cBhvr>
                                        <p:cTn id="18" dur="1" fill="hold">
                                          <p:stCondLst>
                                            <p:cond delay="0"/>
                                          </p:stCondLst>
                                        </p:cTn>
                                        <p:tgtEl>
                                          <p:spTgt spid="62468">
                                            <p:txEl>
                                              <p:pRg st="3" end="3"/>
                                            </p:txEl>
                                          </p:spTgt>
                                        </p:tgtEl>
                                        <p:attrNameLst>
                                          <p:attrName>style.visibility</p:attrName>
                                        </p:attrNameLst>
                                      </p:cBhvr>
                                      <p:to>
                                        <p:strVal val="visible"/>
                                      </p:to>
                                    </p:set>
                                  </p:childTnLst>
                                  <p:subTnLst>
                                    <p:audio>
                                      <p:cMediaNode>
                                        <p:cTn display="1" masterRel="sameClick">
                                          <p:stCondLst>
                                            <p:cond evt="begin" delay="0">
                                              <p:tn val="17"/>
                                            </p:cond>
                                          </p:stCondLst>
                                          <p:endCondLst>
                                            <p:cond evt="onStopAudio" delay="0">
                                              <p:tgtEl>
                                                <p:sldTgt/>
                                              </p:tgtEl>
                                            </p:cond>
                                          </p:endCondLst>
                                        </p:cTn>
                                        <p:tgtEl>
                                          <p:sndTgt r:embed="rId1"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1481813" y="1406580"/>
            <a:ext cx="11387455" cy="2676525"/>
          </a:xfrm>
          <a:prstGeom prst="rect">
            <a:avLst/>
          </a:prstGeom>
          <a:noFill/>
          <a:ln w="9525">
            <a:noFill/>
          </a:ln>
        </p:spPr>
        <p:txBody>
          <a:bodyPr wrap="square" anchor="t">
            <a:spAutoFit/>
          </a:bodyPr>
          <a:lstStyle/>
          <a:p>
            <a:pPr>
              <a:lnSpc>
                <a:spcPct val="150000"/>
              </a:lnSpc>
            </a:pPr>
            <a:r>
              <a:rPr lang="en-US" altLang="zh-CN" sz="2800" b="1" dirty="0">
                <a:latin typeface="微软雅黑" panose="020B0503020204020204" charset="-122"/>
                <a:ea typeface="微软雅黑" panose="020B0503020204020204" charset="-122"/>
                <a:cs typeface="微软雅黑" panose="020B0503020204020204" charset="-122"/>
              </a:rPr>
              <a:t>    </a:t>
            </a:r>
            <a:r>
              <a:rPr lang="zh-CN" altLang="en-US" sz="2800" b="1" dirty="0" smtClean="0">
                <a:latin typeface="微软雅黑" panose="020B0503020204020204" charset="-122"/>
                <a:ea typeface="微软雅黑" panose="020B0503020204020204" charset="-122"/>
                <a:cs typeface="黑体" panose="02010609060101010101" charset="-122"/>
              </a:rPr>
              <a:t>中华民族</a:t>
            </a:r>
            <a:r>
              <a:rPr lang="zh-CN" altLang="en-US" sz="2800" b="1" dirty="0">
                <a:latin typeface="微软雅黑" panose="020B0503020204020204" charset="-122"/>
                <a:ea typeface="微软雅黑" panose="020B0503020204020204" charset="-122"/>
                <a:cs typeface="黑体" panose="02010609060101010101" charset="-122"/>
              </a:rPr>
              <a:t>的昨天，可以说是“雄关漫道真如铁”。</a:t>
            </a:r>
            <a:endParaRPr lang="zh-CN" altLang="en-US" sz="2800" b="1" dirty="0">
              <a:latin typeface="微软雅黑" panose="020B0503020204020204" charset="-122"/>
              <a:ea typeface="微软雅黑" panose="020B0503020204020204" charset="-122"/>
              <a:cs typeface="黑体" panose="02010609060101010101" charset="-122"/>
            </a:endParaRPr>
          </a:p>
          <a:p>
            <a:pPr>
              <a:lnSpc>
                <a:spcPct val="150000"/>
              </a:lnSpc>
            </a:pPr>
            <a:r>
              <a:rPr lang="zh-CN" altLang="en-US" sz="2800" b="1" dirty="0">
                <a:latin typeface="微软雅黑" panose="020B0503020204020204" charset="-122"/>
                <a:ea typeface="微软雅黑" panose="020B0503020204020204" charset="-122"/>
                <a:cs typeface="黑体" panose="02010609060101010101" charset="-122"/>
              </a:rPr>
              <a:t>    中华民族的今天，正可谓“人间正道是沧桑”。</a:t>
            </a:r>
            <a:endParaRPr lang="zh-CN" altLang="en-US" sz="2800" b="1" dirty="0">
              <a:latin typeface="微软雅黑" panose="020B0503020204020204" charset="-122"/>
              <a:ea typeface="微软雅黑" panose="020B0503020204020204" charset="-122"/>
              <a:cs typeface="黑体" panose="02010609060101010101" charset="-122"/>
            </a:endParaRPr>
          </a:p>
          <a:p>
            <a:pPr>
              <a:lnSpc>
                <a:spcPct val="150000"/>
              </a:lnSpc>
            </a:pPr>
            <a:r>
              <a:rPr lang="zh-CN" altLang="en-US" sz="2800" b="1" dirty="0">
                <a:latin typeface="微软雅黑" panose="020B0503020204020204" charset="-122"/>
                <a:ea typeface="微软雅黑" panose="020B0503020204020204" charset="-122"/>
                <a:cs typeface="黑体" panose="02010609060101010101" charset="-122"/>
              </a:rPr>
              <a:t>    中华民族的明天，可以说是“长风破浪会有时”。</a:t>
            </a:r>
            <a:endParaRPr lang="zh-CN" altLang="en-US" sz="2800" b="1" dirty="0">
              <a:latin typeface="微软雅黑" panose="020B0503020204020204" charset="-122"/>
              <a:ea typeface="微软雅黑" panose="020B0503020204020204" charset="-122"/>
              <a:cs typeface="黑体" panose="02010609060101010101" charset="-122"/>
            </a:endParaRPr>
          </a:p>
          <a:p>
            <a:pPr>
              <a:lnSpc>
                <a:spcPct val="150000"/>
              </a:lnSpc>
            </a:pPr>
            <a:r>
              <a:rPr lang="zh-CN" altLang="en-US" sz="2800" b="1" dirty="0">
                <a:latin typeface="黑体" panose="02010609060101010101" charset="-122"/>
                <a:ea typeface="黑体" panose="02010609060101010101" charset="-122"/>
                <a:cs typeface="黑体" panose="02010609060101010101" charset="-122"/>
              </a:rPr>
              <a:t>    </a:t>
            </a:r>
            <a:endParaRPr lang="zh-CN" altLang="en-US" sz="2100" b="1" dirty="0">
              <a:latin typeface="楷体" panose="02010609060101010101" pitchFamily="49" charset="-122"/>
              <a:ea typeface="楷体" panose="02010609060101010101" pitchFamily="49" charset="-122"/>
            </a:endParaRPr>
          </a:p>
        </p:txBody>
      </p:sp>
      <p:sp>
        <p:nvSpPr>
          <p:cNvPr id="6" name="文本框 1"/>
          <p:cNvSpPr txBox="1"/>
          <p:nvPr/>
        </p:nvSpPr>
        <p:spPr>
          <a:xfrm>
            <a:off x="626427" y="3341812"/>
            <a:ext cx="10939145" cy="3247877"/>
          </a:xfrm>
          <a:prstGeom prst="rect">
            <a:avLst/>
          </a:prstGeom>
          <a:noFill/>
        </p:spPr>
        <p:txBody>
          <a:bodyPr wrap="square" rtlCol="0">
            <a:spAutoFit/>
          </a:bodyPr>
          <a:lstStyle/>
          <a:p>
            <a:pPr indent="457200" algn="l" fontAlgn="auto">
              <a:lnSpc>
                <a:spcPct val="150000"/>
              </a:lnSpc>
              <a:buClrTx/>
              <a:buSzTx/>
              <a:buNone/>
            </a:pPr>
            <a:r>
              <a:rPr lang="en-US" altLang="zh-CN" sz="2800" b="1" dirty="0">
                <a:latin typeface="黑体" panose="02010609060101010101" charset="-122"/>
                <a:ea typeface="黑体" panose="02010609060101010101" charset="-122"/>
                <a:cs typeface="黑体" panose="02010609060101010101" charset="-122"/>
                <a:sym typeface="+mn-ea"/>
              </a:rPr>
              <a:t>  </a:t>
            </a:r>
            <a:r>
              <a:rPr lang="zh-CN" altLang="en-US" sz="2800" b="1" dirty="0">
                <a:latin typeface="微软雅黑" panose="020B0503020204020204" charset="-122"/>
                <a:ea typeface="微软雅黑" panose="020B0503020204020204" charset="-122"/>
                <a:cs typeface="黑体" panose="02010609060101010101" charset="-122"/>
                <a:sym typeface="+mn-ea"/>
              </a:rPr>
              <a:t>经过鸦片战争以来170多年的持续奋斗，中华民族伟大复兴展现出光明的前景。现在，我们比历史上任何时期都更接近中华民族伟大复兴的目标，比历史上任何时期都更有信心、有能力实现这个目标。</a:t>
            </a:r>
            <a:endParaRPr lang="zh-CN" altLang="en-US" sz="2800" b="1" dirty="0">
              <a:latin typeface="微软雅黑" panose="020B0503020204020204" charset="-122"/>
              <a:ea typeface="微软雅黑" panose="020B0503020204020204" charset="-122"/>
              <a:cs typeface="黑体" panose="02010609060101010101" charset="-122"/>
            </a:endParaRPr>
          </a:p>
          <a:p>
            <a:pPr algn="r">
              <a:lnSpc>
                <a:spcPct val="150000"/>
              </a:lnSpc>
            </a:pPr>
            <a:r>
              <a:rPr lang="zh-CN" altLang="en-US" sz="2800" b="1" dirty="0">
                <a:latin typeface="微软雅黑" panose="020B0503020204020204" charset="-122"/>
                <a:ea typeface="微软雅黑" panose="020B0503020204020204" charset="-122"/>
                <a:cs typeface="黑体" panose="02010609060101010101" charset="-122"/>
                <a:sym typeface="+mn-ea"/>
              </a:rPr>
              <a:t>                                              </a:t>
            </a:r>
            <a:r>
              <a:rPr lang="en-US" altLang="zh-CN" sz="2800" b="1" dirty="0">
                <a:latin typeface="微软雅黑" panose="020B0503020204020204" charset="-122"/>
                <a:ea typeface="微软雅黑" panose="020B0503020204020204" charset="-122"/>
                <a:cs typeface="黑体" panose="02010609060101010101" charset="-122"/>
                <a:sym typeface="+mn-ea"/>
              </a:rPr>
              <a:t>——</a:t>
            </a:r>
            <a:r>
              <a:rPr lang="zh-CN" altLang="en-US" sz="2800" b="1" dirty="0">
                <a:latin typeface="微软雅黑" panose="020B0503020204020204" charset="-122"/>
                <a:ea typeface="微软雅黑" panose="020B0503020204020204" charset="-122"/>
                <a:cs typeface="黑体" panose="02010609060101010101" charset="-122"/>
                <a:sym typeface="+mn-ea"/>
              </a:rPr>
              <a:t>习近平</a:t>
            </a:r>
            <a:endParaRPr lang="zh-CN" altLang="en-US" sz="2800" b="1" dirty="0">
              <a:latin typeface="微软雅黑" panose="020B0503020204020204" charset="-122"/>
              <a:ea typeface="微软雅黑" panose="020B0503020204020204" charset="-122"/>
              <a:cs typeface="黑体" panose="02010609060101010101" charset="-122"/>
            </a:endParaRPr>
          </a:p>
          <a:p>
            <a:pPr>
              <a:lnSpc>
                <a:spcPct val="150000"/>
              </a:lnSpc>
            </a:pPr>
            <a:r>
              <a:rPr lang="en-US" altLang="zh-CN" sz="2800" b="1" dirty="0">
                <a:latin typeface="微软雅黑" panose="020B0503020204020204" charset="-122"/>
                <a:ea typeface="微软雅黑" panose="020B0503020204020204" charset="-122"/>
                <a:cs typeface="黑体" panose="02010609060101010101" charset="-122"/>
                <a:sym typeface="+mn-ea"/>
              </a:rPr>
              <a:t>                                                                                </a:t>
            </a:r>
            <a:endParaRPr lang="en-US" altLang="zh-CN" sz="2800" b="1" dirty="0">
              <a:latin typeface="微软雅黑" panose="020B0503020204020204" charset="-122"/>
              <a:ea typeface="微软雅黑" panose="020B0503020204020204" charset="-122"/>
              <a:cs typeface="黑体" panose="02010609060101010101" charset="-122"/>
              <a:sym typeface="+mn-ea"/>
            </a:endParaRPr>
          </a:p>
        </p:txBody>
      </p:sp>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2010" y="327238"/>
            <a:ext cx="6986588"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1" name="组合 3"/>
          <p:cNvGrpSpPr/>
          <p:nvPr/>
        </p:nvGrpSpPr>
        <p:grpSpPr bwMode="auto">
          <a:xfrm>
            <a:off x="455020" y="347178"/>
            <a:ext cx="4207934" cy="656123"/>
            <a:chOff x="686055" y="466746"/>
            <a:chExt cx="3610997" cy="452597"/>
          </a:xfrm>
        </p:grpSpPr>
        <p:sp>
          <p:nvSpPr>
            <p:cNvPr id="32776" name="文本框 4"/>
            <p:cNvSpPr txBox="1">
              <a:spLocks noChangeArrowheads="1"/>
            </p:cNvSpPr>
            <p:nvPr/>
          </p:nvSpPr>
          <p:spPr bwMode="auto">
            <a:xfrm>
              <a:off x="686055" y="466746"/>
              <a:ext cx="3610997" cy="402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r>
                <a:rPr lang="zh-CN" altLang="en-US" sz="3200" b="1" dirty="0">
                  <a:solidFill>
                    <a:schemeClr val="tx1"/>
                  </a:solidFill>
                  <a:effectLst/>
                  <a:latin typeface="黑体" panose="02010609060101010101" charset="-122"/>
                  <a:ea typeface="黑体" panose="02010609060101010101" charset="-122"/>
                </a:rPr>
                <a:t>课堂小测</a:t>
              </a:r>
              <a:endParaRPr lang="zh-CN" altLang="en-US" sz="3200" b="1" dirty="0">
                <a:solidFill>
                  <a:schemeClr val="tx1"/>
                </a:solidFill>
                <a:effectLst/>
                <a:latin typeface="黑体" panose="02010609060101010101" charset="-122"/>
                <a:ea typeface="黑体" panose="02010609060101010101" charset="-122"/>
              </a:endParaRPr>
            </a:p>
          </p:txBody>
        </p:sp>
        <p:grpSp>
          <p:nvGrpSpPr>
            <p:cNvPr id="32777" name="Group 54"/>
            <p:cNvGrpSpPr>
              <a:grpSpLocks noChangeAspect="1"/>
            </p:cNvGrpSpPr>
            <p:nvPr/>
          </p:nvGrpSpPr>
          <p:grpSpPr bwMode="auto">
            <a:xfrm>
              <a:off x="758765" y="731932"/>
              <a:ext cx="839712" cy="187411"/>
              <a:chOff x="693" y="706"/>
              <a:chExt cx="1268" cy="283"/>
            </a:xfrm>
          </p:grpSpPr>
          <p:sp>
            <p:nvSpPr>
              <p:cNvPr id="32778" name="Oval 64"/>
              <p:cNvSpPr>
                <a:spLocks noChangeArrowheads="1"/>
              </p:cNvSpPr>
              <p:nvPr/>
            </p:nvSpPr>
            <p:spPr bwMode="auto">
              <a:xfrm>
                <a:off x="693" y="779"/>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79" name="Oval 65"/>
              <p:cNvSpPr>
                <a:spLocks noChangeArrowheads="1"/>
              </p:cNvSpPr>
              <p:nvPr/>
            </p:nvSpPr>
            <p:spPr bwMode="auto">
              <a:xfrm>
                <a:off x="693" y="827"/>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80" name="Oval 66"/>
              <p:cNvSpPr>
                <a:spLocks noChangeArrowheads="1"/>
              </p:cNvSpPr>
              <p:nvPr/>
            </p:nvSpPr>
            <p:spPr bwMode="auto">
              <a:xfrm>
                <a:off x="693" y="875"/>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81" name="Oval 67"/>
              <p:cNvSpPr>
                <a:spLocks noChangeArrowheads="1"/>
              </p:cNvSpPr>
              <p:nvPr/>
            </p:nvSpPr>
            <p:spPr bwMode="auto">
              <a:xfrm>
                <a:off x="693" y="922"/>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82" name="Oval 68"/>
              <p:cNvSpPr>
                <a:spLocks noChangeArrowheads="1"/>
              </p:cNvSpPr>
              <p:nvPr/>
            </p:nvSpPr>
            <p:spPr bwMode="auto">
              <a:xfrm>
                <a:off x="693" y="970"/>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83" name="Oval 76"/>
              <p:cNvSpPr>
                <a:spLocks noChangeArrowheads="1"/>
              </p:cNvSpPr>
              <p:nvPr/>
            </p:nvSpPr>
            <p:spPr bwMode="auto">
              <a:xfrm>
                <a:off x="1098" y="875"/>
                <a:ext cx="22"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84" name="Oval 77"/>
              <p:cNvSpPr>
                <a:spLocks noChangeArrowheads="1"/>
              </p:cNvSpPr>
              <p:nvPr/>
            </p:nvSpPr>
            <p:spPr bwMode="auto">
              <a:xfrm>
                <a:off x="1098" y="922"/>
                <a:ext cx="22"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85" name="Oval 78"/>
              <p:cNvSpPr>
                <a:spLocks noChangeArrowheads="1"/>
              </p:cNvSpPr>
              <p:nvPr/>
            </p:nvSpPr>
            <p:spPr bwMode="auto">
              <a:xfrm>
                <a:off x="1098" y="970"/>
                <a:ext cx="22"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86" name="Freeform 80"/>
              <p:cNvSpPr/>
              <p:nvPr/>
            </p:nvSpPr>
            <p:spPr bwMode="auto">
              <a:xfrm>
                <a:off x="1475" y="706"/>
                <a:ext cx="81" cy="28"/>
              </a:xfrm>
              <a:custGeom>
                <a:avLst/>
                <a:gdLst>
                  <a:gd name="T0" fmla="*/ 67 w 34"/>
                  <a:gd name="T1" fmla="*/ 14 h 12"/>
                  <a:gd name="T2" fmla="*/ 81 w 34"/>
                  <a:gd name="T3" fmla="*/ 0 h 12"/>
                  <a:gd name="T4" fmla="*/ 41 w 34"/>
                  <a:gd name="T5" fmla="*/ 9 h 12"/>
                  <a:gd name="T6" fmla="*/ 0 w 34"/>
                  <a:gd name="T7" fmla="*/ 0 h 12"/>
                  <a:gd name="T8" fmla="*/ 14 w 34"/>
                  <a:gd name="T9" fmla="*/ 14 h 12"/>
                  <a:gd name="T10" fmla="*/ 14 w 34"/>
                  <a:gd name="T11" fmla="*/ 28 h 12"/>
                  <a:gd name="T12" fmla="*/ 67 w 34"/>
                  <a:gd name="T13" fmla="*/ 28 h 12"/>
                  <a:gd name="T14" fmla="*/ 67 w 34"/>
                  <a:gd name="T15" fmla="*/ 14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12">
                    <a:moveTo>
                      <a:pt x="28" y="6"/>
                    </a:moveTo>
                    <a:cubicBezTo>
                      <a:pt x="30" y="5"/>
                      <a:pt x="32" y="3"/>
                      <a:pt x="34" y="0"/>
                    </a:cubicBezTo>
                    <a:cubicBezTo>
                      <a:pt x="29" y="3"/>
                      <a:pt x="23" y="4"/>
                      <a:pt x="17" y="4"/>
                    </a:cubicBezTo>
                    <a:cubicBezTo>
                      <a:pt x="11" y="4"/>
                      <a:pt x="5" y="3"/>
                      <a:pt x="0" y="0"/>
                    </a:cubicBezTo>
                    <a:cubicBezTo>
                      <a:pt x="2" y="3"/>
                      <a:pt x="4" y="5"/>
                      <a:pt x="6" y="6"/>
                    </a:cubicBezTo>
                    <a:cubicBezTo>
                      <a:pt x="6" y="12"/>
                      <a:pt x="6" y="12"/>
                      <a:pt x="6" y="12"/>
                    </a:cubicBezTo>
                    <a:cubicBezTo>
                      <a:pt x="28" y="12"/>
                      <a:pt x="28" y="12"/>
                      <a:pt x="28" y="12"/>
                    </a:cubicBezTo>
                    <a:lnTo>
                      <a:pt x="28"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32787" name="Oval 86"/>
              <p:cNvSpPr>
                <a:spLocks noChangeArrowheads="1"/>
              </p:cNvSpPr>
              <p:nvPr/>
            </p:nvSpPr>
            <p:spPr bwMode="auto">
              <a:xfrm>
                <a:off x="1506" y="875"/>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88" name="Oval 87"/>
              <p:cNvSpPr>
                <a:spLocks noChangeArrowheads="1"/>
              </p:cNvSpPr>
              <p:nvPr/>
            </p:nvSpPr>
            <p:spPr bwMode="auto">
              <a:xfrm>
                <a:off x="1506" y="922"/>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89" name="Oval 88"/>
              <p:cNvSpPr>
                <a:spLocks noChangeArrowheads="1"/>
              </p:cNvSpPr>
              <p:nvPr/>
            </p:nvSpPr>
            <p:spPr bwMode="auto">
              <a:xfrm>
                <a:off x="1506" y="967"/>
                <a:ext cx="19" cy="2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90" name="Freeform 90"/>
              <p:cNvSpPr/>
              <p:nvPr/>
            </p:nvSpPr>
            <p:spPr bwMode="auto">
              <a:xfrm>
                <a:off x="1883" y="706"/>
                <a:ext cx="78" cy="28"/>
              </a:xfrm>
              <a:custGeom>
                <a:avLst/>
                <a:gdLst>
                  <a:gd name="T0" fmla="*/ 64 w 33"/>
                  <a:gd name="T1" fmla="*/ 14 h 12"/>
                  <a:gd name="T2" fmla="*/ 78 w 33"/>
                  <a:gd name="T3" fmla="*/ 0 h 12"/>
                  <a:gd name="T4" fmla="*/ 40 w 33"/>
                  <a:gd name="T5" fmla="*/ 9 h 12"/>
                  <a:gd name="T6" fmla="*/ 0 w 33"/>
                  <a:gd name="T7" fmla="*/ 0 h 12"/>
                  <a:gd name="T8" fmla="*/ 14 w 33"/>
                  <a:gd name="T9" fmla="*/ 14 h 12"/>
                  <a:gd name="T10" fmla="*/ 14 w 33"/>
                  <a:gd name="T11" fmla="*/ 28 h 12"/>
                  <a:gd name="T12" fmla="*/ 64 w 33"/>
                  <a:gd name="T13" fmla="*/ 28 h 12"/>
                  <a:gd name="T14" fmla="*/ 64 w 33"/>
                  <a:gd name="T15" fmla="*/ 14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 h="12">
                    <a:moveTo>
                      <a:pt x="27" y="6"/>
                    </a:moveTo>
                    <a:cubicBezTo>
                      <a:pt x="29" y="5"/>
                      <a:pt x="32" y="3"/>
                      <a:pt x="33" y="0"/>
                    </a:cubicBezTo>
                    <a:cubicBezTo>
                      <a:pt x="28" y="3"/>
                      <a:pt x="23" y="4"/>
                      <a:pt x="17" y="4"/>
                    </a:cubicBezTo>
                    <a:cubicBezTo>
                      <a:pt x="10" y="4"/>
                      <a:pt x="5" y="3"/>
                      <a:pt x="0" y="0"/>
                    </a:cubicBezTo>
                    <a:cubicBezTo>
                      <a:pt x="1" y="3"/>
                      <a:pt x="4" y="5"/>
                      <a:pt x="6" y="6"/>
                    </a:cubicBezTo>
                    <a:cubicBezTo>
                      <a:pt x="6" y="12"/>
                      <a:pt x="6" y="12"/>
                      <a:pt x="6" y="12"/>
                    </a:cubicBezTo>
                    <a:cubicBezTo>
                      <a:pt x="27" y="12"/>
                      <a:pt x="27" y="12"/>
                      <a:pt x="27" y="12"/>
                    </a:cubicBezTo>
                    <a:lnTo>
                      <a:pt x="27"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32791" name="Oval 94"/>
              <p:cNvSpPr>
                <a:spLocks noChangeArrowheads="1"/>
              </p:cNvSpPr>
              <p:nvPr/>
            </p:nvSpPr>
            <p:spPr bwMode="auto">
              <a:xfrm>
                <a:off x="1912" y="779"/>
                <a:ext cx="21"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92" name="Oval 95"/>
              <p:cNvSpPr>
                <a:spLocks noChangeArrowheads="1"/>
              </p:cNvSpPr>
              <p:nvPr/>
            </p:nvSpPr>
            <p:spPr bwMode="auto">
              <a:xfrm>
                <a:off x="1912" y="827"/>
                <a:ext cx="21"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93" name="Oval 97"/>
              <p:cNvSpPr>
                <a:spLocks noChangeArrowheads="1"/>
              </p:cNvSpPr>
              <p:nvPr/>
            </p:nvSpPr>
            <p:spPr bwMode="auto">
              <a:xfrm>
                <a:off x="1912" y="922"/>
                <a:ext cx="21" cy="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sp>
            <p:nvSpPr>
              <p:cNvPr id="32794" name="Oval 98"/>
              <p:cNvSpPr>
                <a:spLocks noChangeArrowheads="1"/>
              </p:cNvSpPr>
              <p:nvPr/>
            </p:nvSpPr>
            <p:spPr bwMode="auto">
              <a:xfrm>
                <a:off x="1912" y="967"/>
                <a:ext cx="21" cy="2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endParaRPr lang="zh-CN" altLang="en-US">
                  <a:solidFill>
                    <a:prstClr val="black"/>
                  </a:solidFill>
                </a:endParaRPr>
              </a:p>
            </p:txBody>
          </p:sp>
        </p:grpSp>
      </p:grpSp>
      <p:sp>
        <p:nvSpPr>
          <p:cNvPr id="32772" name="文本框 1"/>
          <p:cNvSpPr txBox="1">
            <a:spLocks noChangeArrowheads="1"/>
          </p:cNvSpPr>
          <p:nvPr/>
        </p:nvSpPr>
        <p:spPr bwMode="auto">
          <a:xfrm>
            <a:off x="355600" y="3574415"/>
            <a:ext cx="11480165" cy="2676525"/>
          </a:xfrm>
          <a:prstGeom prst="rect">
            <a:avLst/>
          </a:prstGeom>
          <a:noFill/>
          <a:ln>
            <a:noFill/>
          </a:ln>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r>
              <a:rPr lang="en-US" altLang="zh-CN" sz="2800" dirty="0">
                <a:solidFill>
                  <a:schemeClr val="tx1"/>
                </a:solidFill>
                <a:effectLst/>
                <a:latin typeface="Songti SC Regular" panose="02010800040101010101" charset="-122"/>
                <a:ea typeface="Songti SC Regular" panose="02010800040101010101" charset="-122"/>
                <a:cs typeface="Songti SC Regular" panose="02010800040101010101" charset="-122"/>
              </a:rPr>
              <a:t>2</a:t>
            </a:r>
            <a:r>
              <a:rPr lang="zh-CN" altLang="en-US" sz="2800" dirty="0">
                <a:solidFill>
                  <a:schemeClr val="tx1"/>
                </a:solidFill>
                <a:effectLst/>
                <a:latin typeface="Songti SC Regular" panose="02010800040101010101" charset="-122"/>
                <a:ea typeface="Songti SC Regular" panose="02010800040101010101" charset="-122"/>
                <a:cs typeface="Songti SC Regular" panose="02010800040101010101" charset="-122"/>
              </a:rPr>
              <a:t>、论及晚清时期的不平等条约，有学者注意到：“签署治外法权条款则是出于以下权益的想法，即这些说不同的语言并有着奇怪习俗的夷人应该获准管理自己</a:t>
            </a:r>
            <a:r>
              <a:rPr lang="en-US" altLang="zh-CN" sz="2800" dirty="0">
                <a:solidFill>
                  <a:schemeClr val="tx1"/>
                </a:solidFill>
                <a:effectLst/>
                <a:latin typeface="Songti SC Regular" panose="02010800040101010101" charset="-122"/>
                <a:ea typeface="Songti SC Regular" panose="02010800040101010101" charset="-122"/>
                <a:cs typeface="Songti SC Regular" panose="02010800040101010101" charset="-122"/>
              </a:rPr>
              <a:t>——</a:t>
            </a:r>
            <a:r>
              <a:rPr lang="zh-CN" altLang="en-US" sz="2800" dirty="0">
                <a:solidFill>
                  <a:schemeClr val="tx1"/>
                </a:solidFill>
                <a:effectLst/>
                <a:latin typeface="Songti SC Regular" panose="02010800040101010101" charset="-122"/>
                <a:ea typeface="Songti SC Regular" panose="02010800040101010101" charset="-122"/>
                <a:cs typeface="Songti SC Regular" panose="02010800040101010101" charset="-122"/>
              </a:rPr>
              <a:t>以显示中国的宽宏大量，并减轻管辖他们的任务。”清政府的这种认知反映了（   </a:t>
            </a:r>
            <a:r>
              <a:rPr lang="zh-CN" altLang="en-US" sz="2800" dirty="0" smtClean="0">
                <a:solidFill>
                  <a:schemeClr val="tx1"/>
                </a:solidFill>
                <a:effectLst/>
                <a:latin typeface="Songti SC Regular" panose="02010800040101010101" charset="-122"/>
                <a:ea typeface="Songti SC Regular" panose="02010800040101010101" charset="-122"/>
                <a:cs typeface="Songti SC Regular" panose="02010800040101010101" charset="-122"/>
              </a:rPr>
              <a:t>  ）</a:t>
            </a:r>
            <a:endParaRPr lang="en-US" altLang="zh-CN" sz="2800" dirty="0">
              <a:solidFill>
                <a:schemeClr val="tx1"/>
              </a:solidFill>
              <a:effectLst/>
              <a:latin typeface="Songti SC Regular" panose="02010800040101010101" charset="-122"/>
              <a:ea typeface="Songti SC Regular" panose="02010800040101010101" charset="-122"/>
              <a:cs typeface="Songti SC Regular" panose="02010800040101010101" charset="-122"/>
            </a:endParaRPr>
          </a:p>
          <a:p>
            <a:pPr fontAlgn="base">
              <a:spcBef>
                <a:spcPct val="0"/>
              </a:spcBef>
              <a:spcAft>
                <a:spcPct val="0"/>
              </a:spcAft>
            </a:pPr>
            <a:r>
              <a:rPr lang="en-US" altLang="zh-CN" sz="2800" dirty="0">
                <a:solidFill>
                  <a:prstClr val="black"/>
                </a:solidFill>
                <a:latin typeface="Songti SC Regular" panose="02010800040101010101" charset="-122"/>
                <a:ea typeface="Songti SC Regular" panose="02010800040101010101" charset="-122"/>
                <a:cs typeface="Songti SC Regular" panose="02010800040101010101" charset="-122"/>
              </a:rPr>
              <a:t>A. </a:t>
            </a:r>
            <a:r>
              <a:rPr lang="zh-CN" altLang="en-US" sz="2800" dirty="0">
                <a:solidFill>
                  <a:prstClr val="black"/>
                </a:solidFill>
                <a:latin typeface="Songti SC Regular" panose="02010800040101010101" charset="-122"/>
                <a:ea typeface="Songti SC Regular" panose="02010800040101010101" charset="-122"/>
                <a:cs typeface="Songti SC Regular" panose="02010800040101010101" charset="-122"/>
              </a:rPr>
              <a:t>极力维护朝贡贸易体制      </a:t>
            </a:r>
            <a:r>
              <a:rPr lang="en-US" altLang="zh-CN" sz="2800" dirty="0">
                <a:solidFill>
                  <a:prstClr val="black"/>
                </a:solidFill>
                <a:latin typeface="Songti SC Regular" panose="02010800040101010101" charset="-122"/>
                <a:ea typeface="Songti SC Regular" panose="02010800040101010101" charset="-122"/>
                <a:cs typeface="Songti SC Regular" panose="02010800040101010101" charset="-122"/>
              </a:rPr>
              <a:t>B. </a:t>
            </a:r>
            <a:r>
              <a:rPr lang="zh-CN" altLang="en-US" sz="2800" dirty="0">
                <a:solidFill>
                  <a:prstClr val="black"/>
                </a:solidFill>
                <a:latin typeface="Songti SC Regular" panose="02010800040101010101" charset="-122"/>
                <a:ea typeface="Songti SC Regular" panose="02010800040101010101" charset="-122"/>
                <a:cs typeface="Songti SC Regular" panose="02010800040101010101" charset="-122"/>
              </a:rPr>
              <a:t>抛弃了闭关锁国的政策</a:t>
            </a:r>
            <a:endParaRPr lang="en-US" altLang="zh-CN" sz="2800" dirty="0">
              <a:solidFill>
                <a:prstClr val="black"/>
              </a:solidFill>
              <a:latin typeface="Songti SC Regular" panose="02010800040101010101" charset="-122"/>
              <a:ea typeface="Songti SC Regular" panose="02010800040101010101" charset="-122"/>
              <a:cs typeface="Songti SC Regular" panose="02010800040101010101" charset="-122"/>
            </a:endParaRPr>
          </a:p>
          <a:p>
            <a:pPr fontAlgn="base">
              <a:spcBef>
                <a:spcPct val="0"/>
              </a:spcBef>
              <a:spcAft>
                <a:spcPct val="0"/>
              </a:spcAft>
            </a:pPr>
            <a:r>
              <a:rPr lang="en-US" altLang="zh-CN" sz="2800" dirty="0">
                <a:solidFill>
                  <a:prstClr val="black"/>
                </a:solidFill>
                <a:latin typeface="Songti SC Regular" panose="02010800040101010101" charset="-122"/>
                <a:ea typeface="Songti SC Regular" panose="02010800040101010101" charset="-122"/>
                <a:cs typeface="Songti SC Regular" panose="02010800040101010101" charset="-122"/>
              </a:rPr>
              <a:t>C. </a:t>
            </a:r>
            <a:r>
              <a:rPr lang="zh-CN" altLang="en-US" sz="2800" dirty="0">
                <a:solidFill>
                  <a:prstClr val="black"/>
                </a:solidFill>
                <a:latin typeface="Songti SC Regular" panose="02010800040101010101" charset="-122"/>
                <a:ea typeface="Songti SC Regular" panose="02010800040101010101" charset="-122"/>
                <a:cs typeface="Songti SC Regular" panose="02010800040101010101" charset="-122"/>
              </a:rPr>
              <a:t>努力走出天朝上国的幻梦 </a:t>
            </a:r>
            <a:r>
              <a:rPr lang="en-US" altLang="zh-CN" sz="2800" dirty="0">
                <a:solidFill>
                  <a:prstClr val="black"/>
                </a:solidFill>
                <a:latin typeface="Songti SC Regular" panose="02010800040101010101" charset="-122"/>
                <a:ea typeface="Songti SC Regular" panose="02010800040101010101" charset="-122"/>
                <a:cs typeface="Songti SC Regular" panose="02010800040101010101" charset="-122"/>
              </a:rPr>
              <a:t>D. </a:t>
            </a:r>
            <a:r>
              <a:rPr lang="zh-CN" altLang="en-US" sz="2800" dirty="0">
                <a:solidFill>
                  <a:prstClr val="black"/>
                </a:solidFill>
                <a:latin typeface="Songti SC Regular" panose="02010800040101010101" charset="-122"/>
                <a:ea typeface="Songti SC Regular" panose="02010800040101010101" charset="-122"/>
                <a:cs typeface="Songti SC Regular" panose="02010800040101010101" charset="-122"/>
              </a:rPr>
              <a:t>对司法主权的完整性遭到破坏仍懵懂无知</a:t>
            </a:r>
            <a:endParaRPr lang="zh-CN" altLang="en-US" sz="2800" dirty="0">
              <a:solidFill>
                <a:prstClr val="black"/>
              </a:solidFill>
              <a:latin typeface="Songti SC Regular" panose="02010800040101010101" charset="-122"/>
              <a:ea typeface="Songti SC Regular" panose="02010800040101010101" charset="-122"/>
              <a:cs typeface="Songti SC Regular" panose="02010800040101010101" charset="-122"/>
            </a:endParaRPr>
          </a:p>
        </p:txBody>
      </p:sp>
      <p:sp>
        <p:nvSpPr>
          <p:cNvPr id="32773" name="文本框 5"/>
          <p:cNvSpPr txBox="1">
            <a:spLocks noChangeArrowheads="1"/>
          </p:cNvSpPr>
          <p:nvPr/>
        </p:nvSpPr>
        <p:spPr bwMode="auto">
          <a:xfrm>
            <a:off x="455006" y="908058"/>
            <a:ext cx="11312525" cy="2245360"/>
          </a:xfrm>
          <a:prstGeom prst="rect">
            <a:avLst/>
          </a:prstGeom>
          <a:noFill/>
          <a:ln>
            <a:noFill/>
          </a:ln>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r>
              <a:rPr lang="en-US" altLang="zh-CN" sz="2800" dirty="0">
                <a:solidFill>
                  <a:schemeClr val="tx1"/>
                </a:solidFill>
                <a:effectLst/>
                <a:latin typeface="Songti SC Regular" panose="02010800040101010101" charset="-122"/>
                <a:ea typeface="Songti SC Regular" panose="02010800040101010101" charset="-122"/>
                <a:cs typeface="Songti SC Regular" panose="02010800040101010101" charset="-122"/>
              </a:rPr>
              <a:t>1</a:t>
            </a:r>
            <a:r>
              <a:rPr lang="zh-CN" altLang="en-US" sz="2000" dirty="0">
                <a:solidFill>
                  <a:schemeClr val="tx1"/>
                </a:solidFill>
                <a:effectLst/>
                <a:latin typeface="Songti SC Regular" panose="02010800040101010101" charset="-122"/>
                <a:ea typeface="Songti SC Regular" panose="02010800040101010101" charset="-122"/>
                <a:cs typeface="Songti SC Regular" panose="02010800040101010101" charset="-122"/>
              </a:rPr>
              <a:t>、“</a:t>
            </a:r>
            <a:r>
              <a:rPr lang="zh-CN" altLang="en-US" sz="2800" dirty="0">
                <a:solidFill>
                  <a:schemeClr val="tx1"/>
                </a:solidFill>
                <a:effectLst/>
                <a:latin typeface="Songti SC Regular" panose="02010800040101010101" charset="-122"/>
                <a:ea typeface="Songti SC Regular" panose="02010800040101010101" charset="-122"/>
                <a:cs typeface="Songti SC Regular" panose="02010800040101010101" charset="-122"/>
              </a:rPr>
              <a:t>从民族的历史看，鸦片战争的军事失败还不是民族致命伤。失败以后还不明了失败的理由，力图改革，那才是民族的致命伤。”鸦片战争中清政府最根本的“失败理由”是（  </a:t>
            </a:r>
            <a:r>
              <a:rPr lang="zh-CN" altLang="en-US" sz="2800" dirty="0" smtClean="0">
                <a:solidFill>
                  <a:schemeClr val="tx1"/>
                </a:solidFill>
                <a:effectLst/>
                <a:latin typeface="Songti SC Regular" panose="02010800040101010101" charset="-122"/>
                <a:ea typeface="Songti SC Regular" panose="02010800040101010101" charset="-122"/>
                <a:cs typeface="Songti SC Regular" panose="02010800040101010101" charset="-122"/>
              </a:rPr>
              <a:t>   </a:t>
            </a:r>
            <a:r>
              <a:rPr lang="zh-CN" altLang="en-US" sz="2800" dirty="0">
                <a:solidFill>
                  <a:schemeClr val="tx1"/>
                </a:solidFill>
                <a:effectLst/>
                <a:latin typeface="Songti SC Regular" panose="02010800040101010101" charset="-122"/>
                <a:ea typeface="Songti SC Regular" panose="02010800040101010101" charset="-122"/>
                <a:cs typeface="Songti SC Regular" panose="02010800040101010101" charset="-122"/>
              </a:rPr>
              <a:t>）</a:t>
            </a:r>
            <a:endParaRPr lang="en-US" altLang="zh-CN" sz="2800" dirty="0">
              <a:solidFill>
                <a:schemeClr val="tx1"/>
              </a:solidFill>
              <a:effectLst/>
              <a:latin typeface="Songti SC Regular" panose="02010800040101010101" charset="-122"/>
              <a:ea typeface="Songti SC Regular" panose="02010800040101010101" charset="-122"/>
              <a:cs typeface="Songti SC Regular" panose="02010800040101010101" charset="-122"/>
            </a:endParaRPr>
          </a:p>
          <a:p>
            <a:pPr fontAlgn="base">
              <a:spcBef>
                <a:spcPct val="0"/>
              </a:spcBef>
              <a:spcAft>
                <a:spcPct val="0"/>
              </a:spcAft>
            </a:pPr>
            <a:r>
              <a:rPr lang="en-US" altLang="zh-CN" sz="2000" dirty="0">
                <a:solidFill>
                  <a:schemeClr val="tx1"/>
                </a:solidFill>
                <a:effectLst/>
                <a:latin typeface="Songti SC Regular" panose="02010800040101010101" charset="-122"/>
                <a:ea typeface="Songti SC Regular" panose="02010800040101010101" charset="-122"/>
                <a:cs typeface="Songti SC Regular" panose="02010800040101010101" charset="-122"/>
              </a:rPr>
              <a:t> </a:t>
            </a:r>
            <a:r>
              <a:rPr lang="en-US" altLang="zh-CN" sz="2800" dirty="0">
                <a:solidFill>
                  <a:schemeClr val="tx1"/>
                </a:solidFill>
                <a:effectLst/>
                <a:latin typeface="Songti SC Regular" panose="02010800040101010101" charset="-122"/>
                <a:ea typeface="Songti SC Regular" panose="02010800040101010101" charset="-122"/>
                <a:cs typeface="Songti SC Regular" panose="02010800040101010101" charset="-122"/>
              </a:rPr>
              <a:t>A</a:t>
            </a:r>
            <a:r>
              <a:rPr lang="zh-CN" altLang="en-US" sz="2800" dirty="0">
                <a:solidFill>
                  <a:schemeClr val="tx1"/>
                </a:solidFill>
                <a:effectLst/>
                <a:latin typeface="Songti SC Regular" panose="02010800040101010101" charset="-122"/>
                <a:ea typeface="Songti SC Regular" panose="02010800040101010101" charset="-122"/>
                <a:cs typeface="Songti SC Regular" panose="02010800040101010101" charset="-122"/>
              </a:rPr>
              <a:t>．清政府统治的腐朽和无能    </a:t>
            </a:r>
            <a:r>
              <a:rPr lang="en-US" altLang="zh-CN" sz="2800" dirty="0">
                <a:solidFill>
                  <a:schemeClr val="tx1"/>
                </a:solidFill>
                <a:effectLst/>
                <a:latin typeface="Songti SC Regular" panose="02010800040101010101" charset="-122"/>
                <a:ea typeface="Songti SC Regular" panose="02010800040101010101" charset="-122"/>
                <a:cs typeface="Songti SC Regular" panose="02010800040101010101" charset="-122"/>
              </a:rPr>
              <a:t>B</a:t>
            </a:r>
            <a:r>
              <a:rPr lang="zh-CN" altLang="en-US" sz="2800" dirty="0">
                <a:solidFill>
                  <a:schemeClr val="tx1"/>
                </a:solidFill>
                <a:effectLst/>
                <a:latin typeface="Songti SC Regular" panose="02010800040101010101" charset="-122"/>
                <a:ea typeface="Songti SC Regular" panose="02010800040101010101" charset="-122"/>
                <a:cs typeface="Songti SC Regular" panose="02010800040101010101" charset="-122"/>
              </a:rPr>
              <a:t>．军事</a:t>
            </a:r>
            <a:r>
              <a:rPr lang="zh-CN" altLang="en-US" sz="2800" dirty="0">
                <a:solidFill>
                  <a:prstClr val="black"/>
                </a:solidFill>
                <a:latin typeface="Songti SC Regular" panose="02010800040101010101" charset="-122"/>
                <a:ea typeface="Songti SC Regular" panose="02010800040101010101" charset="-122"/>
                <a:cs typeface="Songti SC Regular" panose="02010800040101010101" charset="-122"/>
              </a:rPr>
              <a:t>技术的落后</a:t>
            </a:r>
            <a:endParaRPr lang="zh-CN" altLang="en-US" sz="2800" dirty="0">
              <a:solidFill>
                <a:prstClr val="black"/>
              </a:solidFill>
              <a:latin typeface="Songti SC Regular" panose="02010800040101010101" charset="-122"/>
              <a:ea typeface="Songti SC Regular" panose="02010800040101010101" charset="-122"/>
              <a:cs typeface="Songti SC Regular" panose="02010800040101010101" charset="-122"/>
            </a:endParaRPr>
          </a:p>
          <a:p>
            <a:pPr fontAlgn="base">
              <a:spcBef>
                <a:spcPct val="0"/>
              </a:spcBef>
              <a:spcAft>
                <a:spcPct val="0"/>
              </a:spcAft>
            </a:pPr>
            <a:r>
              <a:rPr lang="en-US" altLang="zh-CN" sz="2800" dirty="0">
                <a:solidFill>
                  <a:prstClr val="black"/>
                </a:solidFill>
                <a:latin typeface="Songti SC Regular" panose="02010800040101010101" charset="-122"/>
                <a:ea typeface="Songti SC Regular" panose="02010800040101010101" charset="-122"/>
                <a:cs typeface="Songti SC Regular" panose="02010800040101010101" charset="-122"/>
              </a:rPr>
              <a:t> C</a:t>
            </a:r>
            <a:r>
              <a:rPr lang="zh-CN" altLang="en-US" sz="2800" dirty="0">
                <a:solidFill>
                  <a:prstClr val="black"/>
                </a:solidFill>
                <a:latin typeface="Songti SC Regular" panose="02010800040101010101" charset="-122"/>
                <a:ea typeface="Songti SC Regular" panose="02010800040101010101" charset="-122"/>
                <a:cs typeface="Songti SC Regular" panose="02010800040101010101" charset="-122"/>
              </a:rPr>
              <a:t>．英国的坚船利炮	              </a:t>
            </a:r>
            <a:r>
              <a:rPr lang="en-US" altLang="zh-CN" sz="2800" dirty="0">
                <a:solidFill>
                  <a:prstClr val="black"/>
                </a:solidFill>
                <a:latin typeface="Songti SC Regular" panose="02010800040101010101" charset="-122"/>
                <a:ea typeface="Songti SC Regular" panose="02010800040101010101" charset="-122"/>
                <a:cs typeface="Songti SC Regular" panose="02010800040101010101" charset="-122"/>
              </a:rPr>
              <a:t>D</a:t>
            </a:r>
            <a:r>
              <a:rPr lang="zh-CN" altLang="en-US" sz="2800" dirty="0">
                <a:solidFill>
                  <a:prstClr val="black"/>
                </a:solidFill>
                <a:latin typeface="Songti SC Regular" panose="02010800040101010101" charset="-122"/>
                <a:ea typeface="Songti SC Regular" panose="02010800040101010101" charset="-122"/>
                <a:cs typeface="Songti SC Regular" panose="02010800040101010101" charset="-122"/>
              </a:rPr>
              <a:t>．农耕文明与工业文明的差距</a:t>
            </a:r>
            <a:endParaRPr lang="zh-CN" altLang="en-US" sz="2800" dirty="0">
              <a:solidFill>
                <a:prstClr val="black"/>
              </a:solidFill>
              <a:latin typeface="Songti SC Regular" panose="02010800040101010101" charset="-122"/>
              <a:ea typeface="Songti SC Regular" panose="02010800040101010101" charset="-122"/>
              <a:cs typeface="Songti SC Regular" panose="02010800040101010101" charset="-122"/>
            </a:endParaRPr>
          </a:p>
        </p:txBody>
      </p:sp>
      <p:sp>
        <p:nvSpPr>
          <p:cNvPr id="27" name="矩形 26"/>
          <p:cNvSpPr/>
          <p:nvPr/>
        </p:nvSpPr>
        <p:spPr>
          <a:xfrm>
            <a:off x="4662850" y="4474366"/>
            <a:ext cx="718466" cy="1106805"/>
          </a:xfrm>
          <a:prstGeom prst="rect">
            <a:avLst/>
          </a:prstGeom>
          <a:noFill/>
        </p:spPr>
        <p:txBody>
          <a:bodyPr wrap="square">
            <a:spAutoFit/>
          </a:bodyPr>
          <a:lstStyle/>
          <a:p>
            <a:pPr algn="ctr">
              <a:defRPr/>
            </a:pPr>
            <a:r>
              <a:rPr lang="en-US" altLang="zh-CN" sz="6600" b="1" dirty="0">
                <a:ln w="13462">
                  <a:solidFill>
                    <a:prstClr val="white"/>
                  </a:solidFill>
                  <a:prstDash val="solid"/>
                </a:ln>
                <a:solidFill>
                  <a:srgbClr val="B5364C"/>
                </a:solidFill>
                <a:effectLst>
                  <a:outerShdw dist="38100" dir="2700000" algn="bl" rotWithShape="0">
                    <a:srgbClr val="4472C4"/>
                  </a:outerShdw>
                </a:effectLst>
              </a:rPr>
              <a:t>D</a:t>
            </a:r>
            <a:endParaRPr lang="zh-CN" altLang="en-US" sz="6600" b="1" dirty="0">
              <a:ln w="13462">
                <a:solidFill>
                  <a:prstClr val="white"/>
                </a:solidFill>
                <a:prstDash val="solid"/>
              </a:ln>
              <a:solidFill>
                <a:srgbClr val="B5364C"/>
              </a:solidFill>
              <a:effectLst>
                <a:outerShdw dist="38100" dir="2700000" algn="bl" rotWithShape="0">
                  <a:srgbClr val="4472C4"/>
                </a:outerShdw>
              </a:effectLst>
            </a:endParaRPr>
          </a:p>
        </p:txBody>
      </p:sp>
      <p:sp>
        <p:nvSpPr>
          <p:cNvPr id="29" name="矩形 28"/>
          <p:cNvSpPr/>
          <p:nvPr/>
        </p:nvSpPr>
        <p:spPr>
          <a:xfrm>
            <a:off x="5641079" y="1477176"/>
            <a:ext cx="909224" cy="1107996"/>
          </a:xfrm>
          <a:prstGeom prst="rect">
            <a:avLst/>
          </a:prstGeom>
          <a:noFill/>
        </p:spPr>
        <p:txBody>
          <a:bodyPr wrap="none">
            <a:spAutoFit/>
          </a:bodyPr>
          <a:lstStyle/>
          <a:p>
            <a:pPr algn="ctr">
              <a:defRPr/>
            </a:pPr>
            <a:r>
              <a:rPr lang="en-US" altLang="zh-CN" sz="6600" b="1" dirty="0" smtClean="0">
                <a:ln w="13462">
                  <a:solidFill>
                    <a:prstClr val="white"/>
                  </a:solidFill>
                  <a:prstDash val="solid"/>
                </a:ln>
                <a:solidFill>
                  <a:srgbClr val="B5364C"/>
                </a:solidFill>
                <a:effectLst>
                  <a:outerShdw dist="38100" dir="2700000" algn="bl" rotWithShape="0">
                    <a:srgbClr val="4472C4"/>
                  </a:outerShdw>
                </a:effectLst>
              </a:rPr>
              <a:t> D</a:t>
            </a:r>
            <a:endParaRPr lang="zh-CN" altLang="en-US" sz="6600" b="1" dirty="0">
              <a:ln w="13462">
                <a:solidFill>
                  <a:prstClr val="white"/>
                </a:solidFill>
                <a:prstDash val="solid"/>
              </a:ln>
              <a:solidFill>
                <a:srgbClr val="B5364C"/>
              </a:solidFill>
              <a:effectLst>
                <a:outerShdw dist="38100" dir="2700000" algn="bl" rotWithShape="0">
                  <a:srgbClr val="4472C4"/>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48084" y="1181020"/>
            <a:ext cx="1133797" cy="460375"/>
          </a:xfrm>
          <a:prstGeom prst="rect">
            <a:avLst/>
          </a:prstGeom>
          <a:noFill/>
        </p:spPr>
        <p:txBody>
          <a:bodyPr wrap="square" lIns="91440" tIns="45720" rIns="91440" bIns="45720" rtlCol="0">
            <a:spAutoFit/>
          </a:bodyPr>
          <a:lstStyle/>
          <a:p>
            <a:pPr algn="ctr"/>
            <a:r>
              <a:rPr lang="zh-CN" altLang="en-US" sz="2400" b="1">
                <a:latin typeface="微软雅黑" panose="020B0503020204020204" charset="-122"/>
                <a:ea typeface="微软雅黑" panose="020B0503020204020204" charset="-122"/>
              </a:rPr>
              <a:t>英国</a:t>
            </a:r>
            <a:endParaRPr lang="zh-CN" altLang="en-US" sz="2400" b="1">
              <a:latin typeface="微软雅黑" panose="020B0503020204020204" charset="-122"/>
              <a:ea typeface="微软雅黑" panose="020B0503020204020204" charset="-122"/>
            </a:endParaRPr>
          </a:p>
        </p:txBody>
      </p:sp>
      <p:sp>
        <p:nvSpPr>
          <p:cNvPr id="3" name="文本框 2"/>
          <p:cNvSpPr txBox="1"/>
          <p:nvPr/>
        </p:nvSpPr>
        <p:spPr>
          <a:xfrm>
            <a:off x="2431244" y="3058685"/>
            <a:ext cx="1133797" cy="460375"/>
          </a:xfrm>
          <a:prstGeom prst="rect">
            <a:avLst/>
          </a:prstGeom>
          <a:noFill/>
        </p:spPr>
        <p:txBody>
          <a:bodyPr wrap="square" lIns="91440" tIns="45720" rIns="91440" bIns="45720" rtlCol="0">
            <a:spAutoFit/>
          </a:bodyPr>
          <a:lstStyle/>
          <a:p>
            <a:pPr algn="ctr"/>
            <a:r>
              <a:rPr lang="zh-CN" altLang="en-US" sz="2400" b="1">
                <a:latin typeface="微软雅黑" panose="020B0503020204020204" charset="-122"/>
                <a:ea typeface="微软雅黑" panose="020B0503020204020204" charset="-122"/>
              </a:rPr>
              <a:t>中国</a:t>
            </a:r>
            <a:endParaRPr lang="zh-CN" altLang="en-US" sz="2400" b="1">
              <a:latin typeface="微软雅黑" panose="020B0503020204020204" charset="-122"/>
              <a:ea typeface="微软雅黑" panose="020B0503020204020204" charset="-122"/>
            </a:endParaRPr>
          </a:p>
        </p:txBody>
      </p:sp>
      <p:grpSp>
        <p:nvGrpSpPr>
          <p:cNvPr id="52" name="组合 51"/>
          <p:cNvGrpSpPr/>
          <p:nvPr/>
        </p:nvGrpSpPr>
        <p:grpSpPr>
          <a:xfrm>
            <a:off x="3444348" y="1369000"/>
            <a:ext cx="2159527" cy="1913563"/>
            <a:chOff x="3291947" y="1436732"/>
            <a:chExt cx="2427702" cy="1913563"/>
          </a:xfrm>
        </p:grpSpPr>
        <p:sp>
          <p:nvSpPr>
            <p:cNvPr id="5" name="任意多边形: 形状 4"/>
            <p:cNvSpPr/>
            <p:nvPr/>
          </p:nvSpPr>
          <p:spPr>
            <a:xfrm>
              <a:off x="3291947" y="1436732"/>
              <a:ext cx="310718" cy="1913563"/>
            </a:xfrm>
            <a:custGeom>
              <a:avLst/>
              <a:gdLst>
                <a:gd name="connsiteX0" fmla="*/ 0 w 310718"/>
                <a:gd name="connsiteY0" fmla="*/ 0 h 1127464"/>
                <a:gd name="connsiteX1" fmla="*/ 310718 w 310718"/>
                <a:gd name="connsiteY1" fmla="*/ 0 h 1127464"/>
                <a:gd name="connsiteX2" fmla="*/ 310718 w 310718"/>
                <a:gd name="connsiteY2" fmla="*/ 1127464 h 1127464"/>
                <a:gd name="connsiteX3" fmla="*/ 8878 w 310718"/>
                <a:gd name="connsiteY3" fmla="*/ 1127464 h 1127464"/>
              </a:gdLst>
              <a:ahLst/>
              <a:cxnLst>
                <a:cxn ang="0">
                  <a:pos x="connsiteX0" y="connsiteY0"/>
                </a:cxn>
                <a:cxn ang="0">
                  <a:pos x="connsiteX1" y="connsiteY1"/>
                </a:cxn>
                <a:cxn ang="0">
                  <a:pos x="connsiteX2" y="connsiteY2"/>
                </a:cxn>
                <a:cxn ang="0">
                  <a:pos x="connsiteX3" y="connsiteY3"/>
                </a:cxn>
              </a:cxnLst>
              <a:rect l="l" t="t" r="r" b="b"/>
              <a:pathLst>
                <a:path w="310718" h="1127464">
                  <a:moveTo>
                    <a:pt x="0" y="0"/>
                  </a:moveTo>
                  <a:lnTo>
                    <a:pt x="310718" y="0"/>
                  </a:lnTo>
                  <a:lnTo>
                    <a:pt x="310718" y="1127464"/>
                  </a:lnTo>
                  <a:lnTo>
                    <a:pt x="8878" y="1127464"/>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cxnSp>
          <p:nvCxnSpPr>
            <p:cNvPr id="10" name="直接连接符 9"/>
            <p:cNvCxnSpPr>
              <a:endCxn id="18" idx="1"/>
            </p:cNvCxnSpPr>
            <p:nvPr/>
          </p:nvCxnSpPr>
          <p:spPr>
            <a:xfrm>
              <a:off x="3602353" y="2391197"/>
              <a:ext cx="2117296" cy="23495"/>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427922" y="1987663"/>
              <a:ext cx="1284241" cy="829945"/>
            </a:xfrm>
            <a:prstGeom prst="rect">
              <a:avLst/>
            </a:prstGeom>
            <a:noFill/>
          </p:spPr>
          <p:txBody>
            <a:bodyPr wrap="square" rtlCol="0">
              <a:spAutoFit/>
            </a:bodyPr>
            <a:lstStyle/>
            <a:p>
              <a:pPr algn="ctr"/>
              <a:r>
                <a:rPr lang="zh-CN" altLang="en-US" sz="2400">
                  <a:solidFill>
                    <a:srgbClr val="FF0000"/>
                  </a:solidFill>
                  <a:latin typeface="微软雅黑" panose="020B0503020204020204" charset="-122"/>
                  <a:ea typeface="微软雅黑" panose="020B0503020204020204" charset="-122"/>
                </a:rPr>
                <a:t>打开</a:t>
              </a:r>
              <a:endParaRPr lang="zh-CN" altLang="en-US" sz="2400">
                <a:solidFill>
                  <a:srgbClr val="FF0000"/>
                </a:solidFill>
                <a:latin typeface="微软雅黑" panose="020B0503020204020204" charset="-122"/>
                <a:ea typeface="微软雅黑" panose="020B0503020204020204" charset="-122"/>
              </a:endParaRPr>
            </a:p>
            <a:p>
              <a:pPr algn="ctr"/>
              <a:r>
                <a:rPr lang="zh-CN" altLang="en-US" sz="2400">
                  <a:solidFill>
                    <a:srgbClr val="FF0000"/>
                  </a:solidFill>
                  <a:latin typeface="微软雅黑" panose="020B0503020204020204" charset="-122"/>
                  <a:ea typeface="微软雅黑" panose="020B0503020204020204" charset="-122"/>
                </a:rPr>
                <a:t>市场</a:t>
              </a:r>
              <a:endParaRPr lang="zh-CN" altLang="en-US" sz="2400">
                <a:solidFill>
                  <a:srgbClr val="FF0000"/>
                </a:solidFill>
                <a:latin typeface="微软雅黑" panose="020B0503020204020204" charset="-122"/>
                <a:ea typeface="微软雅黑" panose="020B0503020204020204" charset="-122"/>
              </a:endParaRPr>
            </a:p>
          </p:txBody>
        </p:sp>
      </p:grpSp>
      <p:sp>
        <p:nvSpPr>
          <p:cNvPr id="17" name="文本框 16"/>
          <p:cNvSpPr txBox="1"/>
          <p:nvPr/>
        </p:nvSpPr>
        <p:spPr>
          <a:xfrm>
            <a:off x="4642487" y="1931360"/>
            <a:ext cx="1059601" cy="829945"/>
          </a:xfrm>
          <a:prstGeom prst="rect">
            <a:avLst/>
          </a:prstGeom>
          <a:noFill/>
        </p:spPr>
        <p:txBody>
          <a:bodyPr wrap="square" lIns="91440" tIns="45720" rIns="91440" bIns="45720" rtlCol="0">
            <a:spAutoFit/>
          </a:bodyPr>
          <a:lstStyle/>
          <a:p>
            <a:pPr algn="ctr"/>
            <a:r>
              <a:rPr lang="zh-CN" altLang="en-US" sz="2400">
                <a:solidFill>
                  <a:srgbClr val="FF0000"/>
                </a:solidFill>
                <a:latin typeface="微软雅黑" panose="020B0503020204020204" charset="-122"/>
                <a:ea typeface="微软雅黑" panose="020B0503020204020204" charset="-122"/>
              </a:rPr>
              <a:t>扭转逆差</a:t>
            </a:r>
            <a:endParaRPr lang="zh-CN" altLang="en-US" sz="2400">
              <a:solidFill>
                <a:srgbClr val="FF0000"/>
              </a:solidFill>
              <a:latin typeface="微软雅黑" panose="020B0503020204020204" charset="-122"/>
              <a:ea typeface="微软雅黑" panose="020B0503020204020204" charset="-122"/>
            </a:endParaRPr>
          </a:p>
        </p:txBody>
      </p:sp>
      <p:sp>
        <p:nvSpPr>
          <p:cNvPr id="18" name="文本框 17"/>
          <p:cNvSpPr txBox="1"/>
          <p:nvPr/>
        </p:nvSpPr>
        <p:spPr>
          <a:xfrm>
            <a:off x="5603875" y="1931670"/>
            <a:ext cx="984250" cy="829945"/>
          </a:xfrm>
          <a:prstGeom prst="rect">
            <a:avLst/>
          </a:prstGeom>
          <a:noFill/>
        </p:spPr>
        <p:txBody>
          <a:bodyPr wrap="square" lIns="91440" tIns="45720" rIns="91440" bIns="45720" rtlCol="0">
            <a:spAutoFit/>
          </a:bodyPr>
          <a:lstStyle/>
          <a:p>
            <a:pPr algn="ctr"/>
            <a:r>
              <a:rPr lang="zh-CN" altLang="en-US" sz="2400" b="1">
                <a:latin typeface="微软雅黑" panose="020B0503020204020204" charset="-122"/>
                <a:ea typeface="微软雅黑" panose="020B0503020204020204" charset="-122"/>
              </a:rPr>
              <a:t>走私</a:t>
            </a:r>
            <a:endParaRPr lang="zh-CN" altLang="en-US" sz="2400" b="1">
              <a:latin typeface="微软雅黑" panose="020B0503020204020204" charset="-122"/>
              <a:ea typeface="微软雅黑" panose="020B0503020204020204" charset="-122"/>
            </a:endParaRPr>
          </a:p>
          <a:p>
            <a:pPr algn="ctr"/>
            <a:r>
              <a:rPr lang="zh-CN" altLang="en-US" sz="2400" b="1">
                <a:latin typeface="微软雅黑" panose="020B0503020204020204" charset="-122"/>
                <a:ea typeface="微软雅黑" panose="020B0503020204020204" charset="-122"/>
              </a:rPr>
              <a:t>鸦片</a:t>
            </a:r>
            <a:endParaRPr lang="zh-CN" altLang="en-US" sz="2400" b="1">
              <a:latin typeface="微软雅黑" panose="020B0503020204020204" charset="-122"/>
              <a:ea typeface="微软雅黑" panose="020B0503020204020204" charset="-122"/>
            </a:endParaRPr>
          </a:p>
        </p:txBody>
      </p:sp>
      <p:cxnSp>
        <p:nvCxnSpPr>
          <p:cNvPr id="19" name="直接连接符 18"/>
          <p:cNvCxnSpPr/>
          <p:nvPr/>
        </p:nvCxnSpPr>
        <p:spPr>
          <a:xfrm flipH="1">
            <a:off x="10254615" y="3138170"/>
            <a:ext cx="928370" cy="705485"/>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9666938" y="2992697"/>
            <a:ext cx="1064352" cy="829945"/>
          </a:xfrm>
          <a:prstGeom prst="rect">
            <a:avLst/>
          </a:prstGeom>
          <a:noFill/>
        </p:spPr>
        <p:txBody>
          <a:bodyPr wrap="square" lIns="91440" tIns="45720" rIns="91440" bIns="45720" rtlCol="0">
            <a:spAutoFit/>
          </a:bodyPr>
          <a:lstStyle/>
          <a:p>
            <a:pPr algn="ctr"/>
            <a:r>
              <a:rPr lang="zh-CN" altLang="en-US" sz="2400">
                <a:solidFill>
                  <a:srgbClr val="FF0000"/>
                </a:solidFill>
                <a:latin typeface="微软雅黑" panose="020B0503020204020204" charset="-122"/>
                <a:ea typeface="微软雅黑" panose="020B0503020204020204" charset="-122"/>
              </a:rPr>
              <a:t>继续扩大</a:t>
            </a:r>
            <a:endParaRPr lang="zh-CN" altLang="en-US" sz="2400">
              <a:solidFill>
                <a:srgbClr val="FF0000"/>
              </a:solidFill>
              <a:latin typeface="微软雅黑" panose="020B0503020204020204" charset="-122"/>
              <a:ea typeface="微软雅黑" panose="020B0503020204020204" charset="-122"/>
            </a:endParaRPr>
          </a:p>
        </p:txBody>
      </p:sp>
      <p:sp>
        <p:nvSpPr>
          <p:cNvPr id="21" name="文本框 20"/>
          <p:cNvSpPr txBox="1"/>
          <p:nvPr/>
        </p:nvSpPr>
        <p:spPr>
          <a:xfrm>
            <a:off x="7702883" y="2071986"/>
            <a:ext cx="1712264" cy="460375"/>
          </a:xfrm>
          <a:prstGeom prst="rect">
            <a:avLst/>
          </a:prstGeom>
          <a:noFill/>
        </p:spPr>
        <p:txBody>
          <a:bodyPr wrap="square" lIns="91440" tIns="45720" rIns="91440" bIns="45720" rtlCol="0">
            <a:spAutoFit/>
          </a:bodyPr>
          <a:lstStyle/>
          <a:p>
            <a:pPr algn="ctr"/>
            <a:r>
              <a:rPr lang="zh-CN" altLang="en-US" sz="2400" b="1">
                <a:latin typeface="微软雅黑" panose="020B0503020204020204" charset="-122"/>
                <a:ea typeface="微软雅黑" panose="020B0503020204020204" charset="-122"/>
              </a:rPr>
              <a:t>虎门销烟</a:t>
            </a:r>
            <a:endParaRPr lang="zh-CN" altLang="en-US" sz="2400" b="1">
              <a:latin typeface="微软雅黑" panose="020B0503020204020204" charset="-122"/>
              <a:ea typeface="微软雅黑" panose="020B0503020204020204" charset="-122"/>
            </a:endParaRPr>
          </a:p>
        </p:txBody>
      </p:sp>
      <p:sp>
        <p:nvSpPr>
          <p:cNvPr id="24" name="文本框 23"/>
          <p:cNvSpPr txBox="1"/>
          <p:nvPr/>
        </p:nvSpPr>
        <p:spPr>
          <a:xfrm>
            <a:off x="9770957" y="1806729"/>
            <a:ext cx="2275327" cy="1198880"/>
          </a:xfrm>
          <a:prstGeom prst="rect">
            <a:avLst/>
          </a:prstGeom>
          <a:noFill/>
        </p:spPr>
        <p:txBody>
          <a:bodyPr wrap="square" lIns="91440" tIns="45720" rIns="91440" bIns="45720" rtlCol="0">
            <a:spAutoFit/>
          </a:bodyPr>
          <a:lstStyle/>
          <a:p>
            <a:pPr algn="ctr"/>
            <a:r>
              <a:rPr lang="zh-CN" altLang="en-US" sz="2400" b="1">
                <a:latin typeface="微软雅黑" panose="020B0503020204020204" charset="-122"/>
                <a:ea typeface="微软雅黑" panose="020B0503020204020204" charset="-122"/>
              </a:rPr>
              <a:t>第一次鸦片战争</a:t>
            </a:r>
            <a:endParaRPr lang="en-US" altLang="zh-CN" sz="2400" b="1">
              <a:latin typeface="微软雅黑" panose="020B0503020204020204" charset="-122"/>
              <a:ea typeface="微软雅黑" panose="020B0503020204020204" charset="-122"/>
            </a:endParaRPr>
          </a:p>
          <a:p>
            <a:pPr algn="ctr"/>
            <a:r>
              <a:rPr lang="en-US" altLang="zh-CN" sz="2400" b="1">
                <a:latin typeface="微软雅黑" panose="020B0503020204020204" charset="-122"/>
                <a:ea typeface="微软雅黑" panose="020B0503020204020204" charset="-122"/>
              </a:rPr>
              <a:t>《</a:t>
            </a:r>
            <a:r>
              <a:rPr lang="zh-CN" altLang="en-US" sz="2400" b="1">
                <a:latin typeface="微软雅黑" panose="020B0503020204020204" charset="-122"/>
                <a:ea typeface="微软雅黑" panose="020B0503020204020204" charset="-122"/>
              </a:rPr>
              <a:t>南京条约</a:t>
            </a:r>
            <a:r>
              <a:rPr lang="en-US" altLang="zh-CN" sz="2400" b="1">
                <a:latin typeface="微软雅黑" panose="020B0503020204020204" charset="-122"/>
                <a:ea typeface="微软雅黑" panose="020B0503020204020204" charset="-122"/>
              </a:rPr>
              <a:t>》</a:t>
            </a:r>
            <a:endParaRPr lang="zh-CN" altLang="en-US" sz="2400" b="1">
              <a:latin typeface="微软雅黑" panose="020B0503020204020204" charset="-122"/>
              <a:ea typeface="微软雅黑" panose="020B0503020204020204" charset="-122"/>
            </a:endParaRPr>
          </a:p>
        </p:txBody>
      </p:sp>
      <p:cxnSp>
        <p:nvCxnSpPr>
          <p:cNvPr id="25" name="直接连接符 24"/>
          <p:cNvCxnSpPr>
            <a:endCxn id="28" idx="3"/>
          </p:cNvCxnSpPr>
          <p:nvPr/>
        </p:nvCxnSpPr>
        <p:spPr>
          <a:xfrm flipV="1">
            <a:off x="9218930" y="2346325"/>
            <a:ext cx="551815" cy="635"/>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219070" y="1878216"/>
            <a:ext cx="551815" cy="936233"/>
          </a:xfrm>
          <a:prstGeom prst="rect">
            <a:avLst/>
          </a:prstGeom>
          <a:noFill/>
        </p:spPr>
        <p:txBody>
          <a:bodyPr vert="eaVert" wrap="square" lIns="91440" tIns="45720" rIns="91440" bIns="45720" rtlCol="0">
            <a:spAutoFit/>
          </a:bodyPr>
          <a:lstStyle/>
          <a:p>
            <a:pPr algn="ctr"/>
            <a:r>
              <a:rPr lang="zh-CN" altLang="en-US" sz="2400">
                <a:solidFill>
                  <a:srgbClr val="FF0000"/>
                </a:solidFill>
                <a:latin typeface="微软雅黑" panose="020B0503020204020204" charset="-122"/>
                <a:ea typeface="微软雅黑" panose="020B0503020204020204" charset="-122"/>
              </a:rPr>
              <a:t>借口</a:t>
            </a:r>
            <a:endParaRPr lang="zh-CN" altLang="en-US" sz="2400">
              <a:solidFill>
                <a:srgbClr val="FF0000"/>
              </a:solidFill>
              <a:latin typeface="微软雅黑" panose="020B0503020204020204" charset="-122"/>
              <a:ea typeface="微软雅黑" panose="020B0503020204020204" charset="-122"/>
            </a:endParaRPr>
          </a:p>
        </p:txBody>
      </p:sp>
      <p:sp>
        <p:nvSpPr>
          <p:cNvPr id="29" name="文本框 28"/>
          <p:cNvSpPr txBox="1"/>
          <p:nvPr/>
        </p:nvSpPr>
        <p:spPr>
          <a:xfrm>
            <a:off x="7662333" y="3822407"/>
            <a:ext cx="3191735" cy="1198880"/>
          </a:xfrm>
          <a:prstGeom prst="rect">
            <a:avLst/>
          </a:prstGeom>
          <a:noFill/>
        </p:spPr>
        <p:txBody>
          <a:bodyPr wrap="square" lIns="91440" tIns="45720" rIns="91440" bIns="45720" rtlCol="0">
            <a:spAutoFit/>
          </a:bodyPr>
          <a:lstStyle/>
          <a:p>
            <a:pPr algn="ctr"/>
            <a:r>
              <a:rPr lang="zh-CN" altLang="en-US" sz="2400" b="1">
                <a:latin typeface="微软雅黑" panose="020B0503020204020204" charset="-122"/>
                <a:ea typeface="微软雅黑" panose="020B0503020204020204" charset="-122"/>
              </a:rPr>
              <a:t>第二次鸦片战争</a:t>
            </a:r>
            <a:endParaRPr lang="en-US" altLang="zh-CN" sz="2400" b="1">
              <a:latin typeface="微软雅黑" panose="020B0503020204020204" charset="-122"/>
              <a:ea typeface="微软雅黑" panose="020B0503020204020204" charset="-122"/>
            </a:endParaRPr>
          </a:p>
          <a:p>
            <a:pPr algn="ctr"/>
            <a:r>
              <a:rPr lang="en-US" altLang="zh-CN" sz="2400" b="1">
                <a:latin typeface="微软雅黑" panose="020B0503020204020204" charset="-122"/>
                <a:ea typeface="微软雅黑" panose="020B0503020204020204" charset="-122"/>
              </a:rPr>
              <a:t>《</a:t>
            </a:r>
            <a:r>
              <a:rPr lang="zh-CN" altLang="en-US" sz="2400" b="1">
                <a:latin typeface="微软雅黑" panose="020B0503020204020204" charset="-122"/>
                <a:ea typeface="微软雅黑" panose="020B0503020204020204" charset="-122"/>
              </a:rPr>
              <a:t>天津条约</a:t>
            </a:r>
            <a:r>
              <a:rPr lang="en-US" altLang="zh-CN" sz="2400" b="1">
                <a:latin typeface="微软雅黑" panose="020B0503020204020204" charset="-122"/>
                <a:ea typeface="微软雅黑" panose="020B0503020204020204" charset="-122"/>
              </a:rPr>
              <a:t>》</a:t>
            </a:r>
            <a:endParaRPr lang="en-US" altLang="zh-CN" sz="2400" b="1">
              <a:latin typeface="微软雅黑" panose="020B0503020204020204" charset="-122"/>
              <a:ea typeface="微软雅黑" panose="020B0503020204020204" charset="-122"/>
            </a:endParaRPr>
          </a:p>
          <a:p>
            <a:pPr algn="ctr"/>
            <a:r>
              <a:rPr lang="en-US" altLang="zh-CN" sz="2400" b="1">
                <a:latin typeface="微软雅黑" panose="020B0503020204020204" charset="-122"/>
                <a:ea typeface="微软雅黑" panose="020B0503020204020204" charset="-122"/>
              </a:rPr>
              <a:t>《</a:t>
            </a:r>
            <a:r>
              <a:rPr lang="zh-CN" altLang="en-US" sz="2400" b="1">
                <a:latin typeface="微软雅黑" panose="020B0503020204020204" charset="-122"/>
                <a:ea typeface="微软雅黑" panose="020B0503020204020204" charset="-122"/>
              </a:rPr>
              <a:t>北京条约</a:t>
            </a:r>
            <a:r>
              <a:rPr lang="en-US" altLang="zh-CN" sz="2400" b="1">
                <a:latin typeface="微软雅黑" panose="020B0503020204020204" charset="-122"/>
                <a:ea typeface="微软雅黑" panose="020B0503020204020204" charset="-122"/>
              </a:rPr>
              <a:t>》</a:t>
            </a:r>
            <a:endParaRPr lang="zh-CN" altLang="en-US" sz="2400" b="1">
              <a:latin typeface="微软雅黑" panose="020B0503020204020204" charset="-122"/>
              <a:ea typeface="微软雅黑" panose="020B0503020204020204" charset="-122"/>
            </a:endParaRPr>
          </a:p>
        </p:txBody>
      </p:sp>
      <p:cxnSp>
        <p:nvCxnSpPr>
          <p:cNvPr id="32" name="直接连接符 31"/>
          <p:cNvCxnSpPr/>
          <p:nvPr/>
        </p:nvCxnSpPr>
        <p:spPr>
          <a:xfrm>
            <a:off x="6589979" y="2302818"/>
            <a:ext cx="1112905" cy="0"/>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508212" y="1910405"/>
            <a:ext cx="1044055" cy="829945"/>
          </a:xfrm>
          <a:prstGeom prst="rect">
            <a:avLst/>
          </a:prstGeom>
          <a:noFill/>
        </p:spPr>
        <p:txBody>
          <a:bodyPr wrap="square" lIns="91440" tIns="45720" rIns="91440" bIns="45720" rtlCol="0">
            <a:spAutoFit/>
          </a:bodyPr>
          <a:lstStyle/>
          <a:p>
            <a:pPr algn="ctr"/>
            <a:r>
              <a:rPr lang="zh-CN" altLang="en-US" sz="2400">
                <a:solidFill>
                  <a:srgbClr val="FF0000"/>
                </a:solidFill>
                <a:latin typeface="微软雅黑" panose="020B0503020204020204" charset="-122"/>
                <a:ea typeface="微软雅黑" panose="020B0503020204020204" charset="-122"/>
              </a:rPr>
              <a:t>严重灾难</a:t>
            </a:r>
            <a:endParaRPr lang="zh-CN" altLang="en-US" sz="2400">
              <a:solidFill>
                <a:srgbClr val="FF0000"/>
              </a:solidFill>
              <a:latin typeface="微软雅黑" panose="020B0503020204020204" charset="-122"/>
              <a:ea typeface="微软雅黑" panose="020B0503020204020204" charset="-122"/>
            </a:endParaRPr>
          </a:p>
        </p:txBody>
      </p:sp>
      <p:sp>
        <p:nvSpPr>
          <p:cNvPr id="35" name="右大括号 34"/>
          <p:cNvSpPr/>
          <p:nvPr/>
        </p:nvSpPr>
        <p:spPr>
          <a:xfrm>
            <a:off x="2487930" y="622935"/>
            <a:ext cx="247015" cy="1492250"/>
          </a:xfrm>
          <a:prstGeom prst="rightBrace">
            <a:avLst>
              <a:gd name="adj1" fmla="val 6924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endParaRPr lang="zh-CN" altLang="en-US" sz="2135">
              <a:latin typeface="微软雅黑" panose="020B0503020204020204" charset="-122"/>
              <a:ea typeface="微软雅黑" panose="020B0503020204020204" charset="-122"/>
            </a:endParaRPr>
          </a:p>
        </p:txBody>
      </p:sp>
      <p:sp>
        <p:nvSpPr>
          <p:cNvPr id="36" name="右大括号 35"/>
          <p:cNvSpPr/>
          <p:nvPr/>
        </p:nvSpPr>
        <p:spPr>
          <a:xfrm>
            <a:off x="2521572" y="2543184"/>
            <a:ext cx="229584" cy="1492667"/>
          </a:xfrm>
          <a:prstGeom prst="rightBrace">
            <a:avLst>
              <a:gd name="adj1" fmla="val 6924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endParaRPr lang="zh-CN" altLang="en-US" sz="2135">
              <a:latin typeface="微软雅黑" panose="020B0503020204020204" charset="-122"/>
              <a:ea typeface="微软雅黑" panose="020B0503020204020204" charset="-122"/>
            </a:endParaRPr>
          </a:p>
        </p:txBody>
      </p:sp>
      <p:sp>
        <p:nvSpPr>
          <p:cNvPr id="38" name="文本框 37"/>
          <p:cNvSpPr txBox="1"/>
          <p:nvPr/>
        </p:nvSpPr>
        <p:spPr>
          <a:xfrm>
            <a:off x="152400" y="435781"/>
            <a:ext cx="2455333" cy="420370"/>
          </a:xfrm>
          <a:prstGeom prst="rect">
            <a:avLst/>
          </a:prstGeom>
          <a:noFill/>
        </p:spPr>
        <p:txBody>
          <a:bodyPr wrap="square" lIns="91440" tIns="45720" rIns="91440" bIns="45720" rtlCol="0">
            <a:spAutoFit/>
          </a:bodyPr>
          <a:lstStyle/>
          <a:p>
            <a:pPr algn="ctr"/>
            <a:r>
              <a:rPr lang="zh-CN" altLang="en-US" sz="2135">
                <a:latin typeface="微软雅黑" panose="020B0503020204020204" charset="-122"/>
                <a:ea typeface="微软雅黑" panose="020B0503020204020204" charset="-122"/>
              </a:rPr>
              <a:t>资本主义制度确立</a:t>
            </a:r>
            <a:endParaRPr lang="zh-CN" altLang="en-US" sz="2135">
              <a:latin typeface="微软雅黑" panose="020B0503020204020204" charset="-122"/>
              <a:ea typeface="微软雅黑" panose="020B0503020204020204" charset="-122"/>
            </a:endParaRPr>
          </a:p>
        </p:txBody>
      </p:sp>
      <p:sp>
        <p:nvSpPr>
          <p:cNvPr id="39" name="文本框 38"/>
          <p:cNvSpPr txBox="1"/>
          <p:nvPr/>
        </p:nvSpPr>
        <p:spPr>
          <a:xfrm>
            <a:off x="-87630" y="911225"/>
            <a:ext cx="2428240" cy="420370"/>
          </a:xfrm>
          <a:prstGeom prst="rect">
            <a:avLst/>
          </a:prstGeom>
          <a:noFill/>
        </p:spPr>
        <p:txBody>
          <a:bodyPr wrap="square" lIns="91440" tIns="45720" rIns="91440" bIns="45720" rtlCol="0">
            <a:spAutoFit/>
          </a:bodyPr>
          <a:lstStyle/>
          <a:p>
            <a:pPr algn="ctr"/>
            <a:r>
              <a:rPr lang="zh-CN" altLang="en-US" sz="2135">
                <a:latin typeface="微软雅黑" panose="020B0503020204020204" charset="-122"/>
                <a:ea typeface="微软雅黑" panose="020B0503020204020204" charset="-122"/>
              </a:rPr>
              <a:t>完成工业革命</a:t>
            </a:r>
            <a:endParaRPr lang="zh-CN" altLang="en-US" sz="2135">
              <a:latin typeface="微软雅黑" panose="020B0503020204020204" charset="-122"/>
              <a:ea typeface="微软雅黑" panose="020B0503020204020204" charset="-122"/>
            </a:endParaRPr>
          </a:p>
        </p:txBody>
      </p:sp>
      <p:sp>
        <p:nvSpPr>
          <p:cNvPr id="40" name="文本框 39"/>
          <p:cNvSpPr txBox="1"/>
          <p:nvPr/>
        </p:nvSpPr>
        <p:spPr>
          <a:xfrm>
            <a:off x="29210" y="1386067"/>
            <a:ext cx="2311437" cy="420370"/>
          </a:xfrm>
          <a:prstGeom prst="rect">
            <a:avLst/>
          </a:prstGeom>
          <a:noFill/>
        </p:spPr>
        <p:txBody>
          <a:bodyPr wrap="square" lIns="91440" tIns="45720" rIns="91440" bIns="45720" rtlCol="0">
            <a:spAutoFit/>
          </a:bodyPr>
          <a:lstStyle/>
          <a:p>
            <a:pPr algn="ctr"/>
            <a:r>
              <a:rPr lang="zh-CN" altLang="en-US" sz="2135">
                <a:latin typeface="微软雅黑" panose="020B0503020204020204" charset="-122"/>
                <a:ea typeface="微软雅黑" panose="020B0503020204020204" charset="-122"/>
              </a:rPr>
              <a:t>船坚炮利</a:t>
            </a:r>
            <a:endParaRPr lang="zh-CN" altLang="en-US" sz="2135">
              <a:latin typeface="微软雅黑" panose="020B0503020204020204" charset="-122"/>
              <a:ea typeface="微软雅黑" panose="020B0503020204020204" charset="-122"/>
            </a:endParaRPr>
          </a:p>
        </p:txBody>
      </p:sp>
      <p:sp>
        <p:nvSpPr>
          <p:cNvPr id="41" name="文本框 40"/>
          <p:cNvSpPr txBox="1"/>
          <p:nvPr/>
        </p:nvSpPr>
        <p:spPr>
          <a:xfrm>
            <a:off x="-33867" y="1861209"/>
            <a:ext cx="2582371" cy="420370"/>
          </a:xfrm>
          <a:prstGeom prst="rect">
            <a:avLst/>
          </a:prstGeom>
          <a:noFill/>
        </p:spPr>
        <p:txBody>
          <a:bodyPr wrap="square" lIns="91440" tIns="45720" rIns="91440" bIns="45720" rtlCol="0">
            <a:spAutoFit/>
          </a:bodyPr>
          <a:lstStyle/>
          <a:p>
            <a:pPr algn="ctr"/>
            <a:r>
              <a:rPr lang="zh-CN" altLang="en-US" sz="2135">
                <a:latin typeface="黑体" panose="02010609060101010101" charset="-122"/>
                <a:ea typeface="黑体" panose="02010609060101010101" charset="-122"/>
              </a:rPr>
              <a:t>积极进行海外扩张</a:t>
            </a:r>
            <a:endParaRPr lang="zh-CN" altLang="en-US" sz="2135">
              <a:latin typeface="黑体" panose="02010609060101010101" charset="-122"/>
              <a:ea typeface="黑体" panose="02010609060101010101" charset="-122"/>
            </a:endParaRPr>
          </a:p>
        </p:txBody>
      </p:sp>
      <p:sp>
        <p:nvSpPr>
          <p:cNvPr id="42" name="文本框 41"/>
          <p:cNvSpPr txBox="1"/>
          <p:nvPr/>
        </p:nvSpPr>
        <p:spPr>
          <a:xfrm>
            <a:off x="152400" y="2452069"/>
            <a:ext cx="2556933" cy="420370"/>
          </a:xfrm>
          <a:prstGeom prst="rect">
            <a:avLst/>
          </a:prstGeom>
          <a:noFill/>
        </p:spPr>
        <p:txBody>
          <a:bodyPr wrap="square" lIns="91440" tIns="45720" rIns="91440" bIns="45720" rtlCol="0">
            <a:spAutoFit/>
          </a:bodyPr>
          <a:lstStyle/>
          <a:p>
            <a:pPr algn="ctr"/>
            <a:r>
              <a:rPr lang="zh-CN" altLang="en-US" sz="2135">
                <a:latin typeface="微软雅黑" panose="020B0503020204020204" charset="-122"/>
                <a:ea typeface="微软雅黑" panose="020B0503020204020204" charset="-122"/>
              </a:rPr>
              <a:t>封建制度腐败落后</a:t>
            </a:r>
            <a:endParaRPr lang="zh-CN" altLang="en-US" sz="2135">
              <a:latin typeface="微软雅黑" panose="020B0503020204020204" charset="-122"/>
              <a:ea typeface="微软雅黑" panose="020B0503020204020204" charset="-122"/>
            </a:endParaRPr>
          </a:p>
        </p:txBody>
      </p:sp>
      <p:sp>
        <p:nvSpPr>
          <p:cNvPr id="43" name="文本框 42"/>
          <p:cNvSpPr txBox="1"/>
          <p:nvPr/>
        </p:nvSpPr>
        <p:spPr>
          <a:xfrm>
            <a:off x="33443" y="2852282"/>
            <a:ext cx="2717837" cy="420370"/>
          </a:xfrm>
          <a:prstGeom prst="rect">
            <a:avLst/>
          </a:prstGeom>
          <a:noFill/>
        </p:spPr>
        <p:txBody>
          <a:bodyPr wrap="square" lIns="91440" tIns="45720" rIns="91440" bIns="45720" rtlCol="0">
            <a:spAutoFit/>
          </a:bodyPr>
          <a:lstStyle/>
          <a:p>
            <a:pPr algn="ctr"/>
            <a:r>
              <a:rPr lang="zh-CN" altLang="en-US" sz="2135">
                <a:latin typeface="黑体" panose="02010609060101010101" charset="-122"/>
                <a:ea typeface="黑体" panose="02010609060101010101" charset="-122"/>
              </a:rPr>
              <a:t>自然经济占主导地位</a:t>
            </a:r>
            <a:endParaRPr lang="zh-CN" altLang="en-US" sz="2135">
              <a:latin typeface="黑体" panose="02010609060101010101" charset="-122"/>
              <a:ea typeface="黑体" panose="02010609060101010101" charset="-122"/>
            </a:endParaRPr>
          </a:p>
        </p:txBody>
      </p:sp>
      <p:sp>
        <p:nvSpPr>
          <p:cNvPr id="44" name="文本框 43"/>
          <p:cNvSpPr txBox="1"/>
          <p:nvPr/>
        </p:nvSpPr>
        <p:spPr>
          <a:xfrm>
            <a:off x="-165100" y="3286786"/>
            <a:ext cx="3090371" cy="420370"/>
          </a:xfrm>
          <a:prstGeom prst="rect">
            <a:avLst/>
          </a:prstGeom>
          <a:noFill/>
        </p:spPr>
        <p:txBody>
          <a:bodyPr wrap="square" lIns="91440" tIns="45720" rIns="91440" bIns="45720" rtlCol="0">
            <a:spAutoFit/>
          </a:bodyPr>
          <a:lstStyle/>
          <a:p>
            <a:pPr algn="ctr"/>
            <a:r>
              <a:rPr lang="zh-CN" altLang="en-US" sz="2135">
                <a:latin typeface="黑体" panose="02010609060101010101" charset="-122"/>
                <a:ea typeface="黑体" panose="02010609060101010101" charset="-122"/>
              </a:rPr>
              <a:t>军备废弛，军队腐化</a:t>
            </a:r>
            <a:endParaRPr lang="zh-CN" altLang="en-US" sz="2135">
              <a:latin typeface="黑体" panose="02010609060101010101" charset="-122"/>
              <a:ea typeface="黑体" panose="02010609060101010101" charset="-122"/>
            </a:endParaRPr>
          </a:p>
        </p:txBody>
      </p:sp>
      <p:sp>
        <p:nvSpPr>
          <p:cNvPr id="45" name="文本框 44"/>
          <p:cNvSpPr txBox="1"/>
          <p:nvPr/>
        </p:nvSpPr>
        <p:spPr>
          <a:xfrm>
            <a:off x="290135" y="3683612"/>
            <a:ext cx="2141317" cy="420370"/>
          </a:xfrm>
          <a:prstGeom prst="rect">
            <a:avLst/>
          </a:prstGeom>
          <a:noFill/>
        </p:spPr>
        <p:txBody>
          <a:bodyPr wrap="square" lIns="91440" tIns="45720" rIns="91440" bIns="45720" rtlCol="0">
            <a:spAutoFit/>
          </a:bodyPr>
          <a:lstStyle/>
          <a:p>
            <a:pPr algn="ctr"/>
            <a:r>
              <a:rPr lang="zh-CN" altLang="en-US" sz="2135">
                <a:latin typeface="微软雅黑" panose="020B0503020204020204" charset="-122"/>
                <a:ea typeface="微软雅黑" panose="020B0503020204020204" charset="-122"/>
              </a:rPr>
              <a:t>闭关锁国</a:t>
            </a:r>
            <a:endParaRPr lang="zh-CN" altLang="en-US" sz="2135">
              <a:latin typeface="微软雅黑" panose="020B0503020204020204" charset="-122"/>
              <a:ea typeface="微软雅黑" panose="020B0503020204020204" charset="-122"/>
            </a:endParaRPr>
          </a:p>
        </p:txBody>
      </p:sp>
      <p:sp>
        <p:nvSpPr>
          <p:cNvPr id="34" name="文本框 19"/>
          <p:cNvSpPr txBox="1"/>
          <p:nvPr/>
        </p:nvSpPr>
        <p:spPr>
          <a:xfrm>
            <a:off x="6102350" y="3803650"/>
            <a:ext cx="1506855" cy="460375"/>
          </a:xfrm>
          <a:prstGeom prst="rect">
            <a:avLst/>
          </a:prstGeom>
          <a:noFill/>
        </p:spPr>
        <p:txBody>
          <a:bodyPr wrap="square" lIns="91440" tIns="45720" rIns="91440" bIns="45720" rtlCol="0">
            <a:spAutoFit/>
          </a:bodyPr>
          <a:lstStyle/>
          <a:p>
            <a:pPr algn="ctr"/>
            <a:r>
              <a:rPr lang="zh-CN" altLang="en-US" sz="2400" smtClean="0">
                <a:solidFill>
                  <a:srgbClr val="FF0000"/>
                </a:solidFill>
                <a:latin typeface="微软雅黑" panose="020B0503020204020204" charset="-122"/>
                <a:ea typeface="微软雅黑" panose="020B0503020204020204" charset="-122"/>
              </a:rPr>
              <a:t>深刻变化</a:t>
            </a:r>
            <a:endParaRPr lang="zh-CN" altLang="en-US" sz="2400" smtClean="0">
              <a:solidFill>
                <a:srgbClr val="FF0000"/>
              </a:solidFill>
              <a:latin typeface="微软雅黑" panose="020B0503020204020204" charset="-122"/>
              <a:ea typeface="微软雅黑" panose="020B0503020204020204" charset="-122"/>
            </a:endParaRPr>
          </a:p>
        </p:txBody>
      </p:sp>
      <p:sp>
        <p:nvSpPr>
          <p:cNvPr id="37" name="文本框 28"/>
          <p:cNvSpPr txBox="1"/>
          <p:nvPr/>
        </p:nvSpPr>
        <p:spPr>
          <a:xfrm>
            <a:off x="3454400" y="4594245"/>
            <a:ext cx="7399867" cy="2145665"/>
          </a:xfrm>
          <a:prstGeom prst="rect">
            <a:avLst/>
          </a:prstGeom>
          <a:noFill/>
        </p:spPr>
        <p:txBody>
          <a:bodyPr wrap="square" lIns="91440" tIns="45720" rIns="91440" bIns="45720" rtlCol="0">
            <a:spAutoFit/>
          </a:bodyPr>
          <a:lstStyle/>
          <a:p>
            <a:r>
              <a:rPr lang="zh-CN" altLang="en-US" sz="2400" b="1" smtClean="0">
                <a:solidFill>
                  <a:srgbClr val="1D41D5"/>
                </a:solidFill>
                <a:latin typeface="微软雅黑" panose="020B0503020204020204" charset="-122"/>
                <a:ea typeface="微软雅黑" panose="020B0503020204020204" charset="-122"/>
              </a:rPr>
              <a:t>半殖民地半封建社会</a:t>
            </a:r>
            <a:endParaRPr lang="en-US" altLang="zh-CN" sz="2400" b="1" smtClean="0">
              <a:solidFill>
                <a:srgbClr val="1D41D5"/>
              </a:solidFill>
              <a:latin typeface="微软雅黑" panose="020B0503020204020204" charset="-122"/>
              <a:ea typeface="微软雅黑" panose="020B0503020204020204" charset="-122"/>
            </a:endParaRPr>
          </a:p>
          <a:p>
            <a:r>
              <a:rPr lang="zh-CN" altLang="en-US" sz="2135" smtClean="0">
                <a:latin typeface="微软雅黑" panose="020B0503020204020204" charset="-122"/>
                <a:ea typeface="微软雅黑" panose="020B0503020204020204" charset="-122"/>
              </a:rPr>
              <a:t>政治：领土与主权完整被破坏</a:t>
            </a:r>
            <a:endParaRPr lang="en-US" altLang="zh-CN" sz="2135" smtClean="0">
              <a:latin typeface="微软雅黑" panose="020B0503020204020204" charset="-122"/>
              <a:ea typeface="微软雅黑" panose="020B0503020204020204" charset="-122"/>
            </a:endParaRPr>
          </a:p>
          <a:p>
            <a:r>
              <a:rPr lang="zh-CN" altLang="en-US" sz="2135" smtClean="0">
                <a:latin typeface="微软雅黑" panose="020B0503020204020204" charset="-122"/>
                <a:ea typeface="微软雅黑" panose="020B0503020204020204" charset="-122"/>
              </a:rPr>
              <a:t>经济：自然经济开始解体，被迫卷入资本主义世界市场</a:t>
            </a:r>
            <a:endParaRPr lang="en-US" altLang="zh-CN" sz="2135" smtClean="0">
              <a:latin typeface="微软雅黑" panose="020B0503020204020204" charset="-122"/>
              <a:ea typeface="微软雅黑" panose="020B0503020204020204" charset="-122"/>
            </a:endParaRPr>
          </a:p>
          <a:p>
            <a:r>
              <a:rPr lang="zh-CN" altLang="en-US" sz="2135" smtClean="0">
                <a:latin typeface="微软雅黑" panose="020B0503020204020204" charset="-122"/>
                <a:ea typeface="微软雅黑" panose="020B0503020204020204" charset="-122"/>
              </a:rPr>
              <a:t>外交：被迫打开国门</a:t>
            </a:r>
            <a:endParaRPr lang="en-US" altLang="zh-CN" sz="2135" smtClean="0">
              <a:latin typeface="微软雅黑" panose="020B0503020204020204" charset="-122"/>
              <a:ea typeface="微软雅黑" panose="020B0503020204020204" charset="-122"/>
            </a:endParaRPr>
          </a:p>
          <a:p>
            <a:r>
              <a:rPr lang="zh-CN" altLang="en-US" sz="2400" b="1" smtClean="0">
                <a:solidFill>
                  <a:srgbClr val="FF0000"/>
                </a:solidFill>
                <a:latin typeface="微软雅黑" panose="020B0503020204020204" charset="-122"/>
                <a:ea typeface="微软雅黑" panose="020B0503020204020204" charset="-122"/>
              </a:rPr>
              <a:t>思想：开眼看世界</a:t>
            </a:r>
            <a:endParaRPr lang="en-US" altLang="zh-CN" sz="2400" b="1" smtClean="0">
              <a:solidFill>
                <a:srgbClr val="FF0000"/>
              </a:solidFill>
              <a:latin typeface="微软雅黑" panose="020B0503020204020204" charset="-122"/>
              <a:ea typeface="微软雅黑" panose="020B0503020204020204" charset="-122"/>
            </a:endParaRPr>
          </a:p>
          <a:p>
            <a:r>
              <a:rPr lang="zh-CN" altLang="en-US" sz="2135" smtClean="0">
                <a:latin typeface="微软雅黑" panose="020B0503020204020204" charset="-122"/>
                <a:ea typeface="微软雅黑" panose="020B0503020204020204" charset="-122"/>
              </a:rPr>
              <a:t>深远：刺激了洋务运动，开启中国近代化</a:t>
            </a:r>
            <a:endParaRPr lang="en-US" altLang="zh-CN" sz="2135" smtClean="0">
              <a:latin typeface="微软雅黑" panose="020B0503020204020204" charset="-122"/>
              <a:ea typeface="微软雅黑" panose="020B0503020204020204" charset="-122"/>
            </a:endParaRPr>
          </a:p>
        </p:txBody>
      </p:sp>
      <p:sp>
        <p:nvSpPr>
          <p:cNvPr id="4" name="文本框 3"/>
          <p:cNvSpPr txBox="1"/>
          <p:nvPr/>
        </p:nvSpPr>
        <p:spPr>
          <a:xfrm>
            <a:off x="3444240" y="168910"/>
            <a:ext cx="894080" cy="953135"/>
          </a:xfrm>
          <a:prstGeom prst="rect">
            <a:avLst/>
          </a:prstGeom>
          <a:solidFill>
            <a:schemeClr val="tx1"/>
          </a:solidFill>
        </p:spPr>
        <p:txBody>
          <a:bodyPr wrap="none" rtlCol="0">
            <a:spAutoFit/>
          </a:bodyPr>
          <a:lstStyle/>
          <a:p>
            <a:r>
              <a:rPr lang="zh-CN" altLang="en-US" sz="2800" b="1">
                <a:solidFill>
                  <a:schemeClr val="bg1"/>
                </a:solidFill>
                <a:effectLst>
                  <a:outerShdw blurRad="38100" dist="38100" dir="2700000" algn="tl">
                    <a:srgbClr val="000000">
                      <a:alpha val="43137"/>
                    </a:srgbClr>
                  </a:outerShdw>
                </a:effectLst>
              </a:rPr>
              <a:t>闭目</a:t>
            </a:r>
            <a:endParaRPr lang="zh-CN" altLang="en-US" sz="2800" b="1">
              <a:solidFill>
                <a:schemeClr val="bg1"/>
              </a:solidFill>
              <a:effectLst>
                <a:outerShdw blurRad="38100" dist="38100" dir="2700000" algn="tl">
                  <a:srgbClr val="000000">
                    <a:alpha val="43137"/>
                  </a:srgbClr>
                </a:outerShdw>
              </a:effectLst>
            </a:endParaRPr>
          </a:p>
          <a:p>
            <a:r>
              <a:rPr lang="zh-CN" altLang="en-US" sz="2800" b="1">
                <a:solidFill>
                  <a:schemeClr val="bg1"/>
                </a:solidFill>
                <a:effectLst>
                  <a:outerShdw blurRad="38100" dist="38100" dir="2700000" algn="tl">
                    <a:srgbClr val="000000">
                      <a:alpha val="43137"/>
                    </a:srgbClr>
                  </a:outerShdw>
                </a:effectLst>
              </a:rPr>
              <a:t>塞听</a:t>
            </a:r>
            <a:endParaRPr lang="zh-CN" altLang="en-US" sz="2800" b="1">
              <a:solidFill>
                <a:schemeClr val="bg1"/>
              </a:solidFill>
              <a:effectLst>
                <a:outerShdw blurRad="38100" dist="38100" dir="2700000" algn="tl">
                  <a:srgbClr val="000000">
                    <a:alpha val="43137"/>
                  </a:srgbClr>
                </a:outerShdw>
              </a:effectLst>
            </a:endParaRPr>
          </a:p>
        </p:txBody>
      </p:sp>
      <p:sp>
        <p:nvSpPr>
          <p:cNvPr id="6" name="右箭头 5"/>
          <p:cNvSpPr/>
          <p:nvPr/>
        </p:nvSpPr>
        <p:spPr>
          <a:xfrm>
            <a:off x="4529455" y="372110"/>
            <a:ext cx="1004570" cy="546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603875" y="227965"/>
            <a:ext cx="2316480" cy="953135"/>
          </a:xfrm>
          <a:prstGeom prst="rect">
            <a:avLst/>
          </a:prstGeom>
          <a:solidFill>
            <a:schemeClr val="tx1"/>
          </a:solidFill>
        </p:spPr>
        <p:txBody>
          <a:bodyPr wrap="none" rtlCol="0">
            <a:spAutoFit/>
          </a:bodyPr>
          <a:lstStyle/>
          <a:p>
            <a:pPr algn="ctr"/>
            <a:r>
              <a:rPr lang="zh-CN" altLang="en-US" sz="2800" b="1">
                <a:solidFill>
                  <a:schemeClr val="bg1"/>
                </a:solidFill>
                <a:effectLst>
                  <a:outerShdw blurRad="38100" dist="38100" dir="2700000" algn="tl">
                    <a:srgbClr val="000000">
                      <a:alpha val="43137"/>
                    </a:srgbClr>
                  </a:outerShdw>
                </a:effectLst>
              </a:rPr>
              <a:t>冲击</a:t>
            </a:r>
            <a:endParaRPr lang="zh-CN" altLang="en-US" sz="2800" b="1">
              <a:solidFill>
                <a:schemeClr val="bg1"/>
              </a:solidFill>
              <a:effectLst>
                <a:outerShdw blurRad="38100" dist="38100" dir="2700000" algn="tl">
                  <a:srgbClr val="000000">
                    <a:alpha val="43137"/>
                  </a:srgbClr>
                </a:outerShdw>
              </a:effectLst>
            </a:endParaRPr>
          </a:p>
          <a:p>
            <a:pPr algn="ctr"/>
            <a:r>
              <a:rPr lang="zh-CN" altLang="en-US" sz="2800" b="1">
                <a:solidFill>
                  <a:schemeClr val="bg1"/>
                </a:solidFill>
                <a:effectLst>
                  <a:outerShdw blurRad="38100" dist="38100" dir="2700000" algn="tl">
                    <a:srgbClr val="000000">
                      <a:alpha val="43137"/>
                    </a:srgbClr>
                  </a:outerShdw>
                </a:effectLst>
              </a:rPr>
              <a:t>两次鸦片战争</a:t>
            </a:r>
            <a:endParaRPr lang="zh-CN" altLang="en-US" sz="2800" b="1">
              <a:solidFill>
                <a:schemeClr val="bg1"/>
              </a:solidFill>
              <a:effectLst>
                <a:outerShdw blurRad="38100" dist="38100" dir="2700000" algn="tl">
                  <a:srgbClr val="000000">
                    <a:alpha val="43137"/>
                  </a:srgbClr>
                </a:outerShdw>
              </a:effectLst>
            </a:endParaRPr>
          </a:p>
        </p:txBody>
      </p:sp>
      <p:sp>
        <p:nvSpPr>
          <p:cNvPr id="8" name="右箭头 7"/>
          <p:cNvSpPr/>
          <p:nvPr/>
        </p:nvSpPr>
        <p:spPr>
          <a:xfrm>
            <a:off x="8056880" y="372745"/>
            <a:ext cx="1004570" cy="546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218930" y="389255"/>
            <a:ext cx="1960880" cy="521970"/>
          </a:xfrm>
          <a:prstGeom prst="rect">
            <a:avLst/>
          </a:prstGeom>
          <a:solidFill>
            <a:schemeClr val="tx1"/>
          </a:solidFill>
        </p:spPr>
        <p:txBody>
          <a:bodyPr wrap="none" rtlCol="0">
            <a:spAutoFit/>
          </a:bodyPr>
          <a:lstStyle/>
          <a:p>
            <a:pPr algn="ctr"/>
            <a:r>
              <a:rPr lang="zh-CN" altLang="en-US" sz="2800" b="1">
                <a:solidFill>
                  <a:schemeClr val="bg1"/>
                </a:solidFill>
                <a:effectLst>
                  <a:outerShdw blurRad="38100" dist="38100" dir="2700000" algn="tl">
                    <a:srgbClr val="000000">
                      <a:alpha val="43137"/>
                    </a:srgbClr>
                  </a:outerShdw>
                </a:effectLst>
              </a:rPr>
              <a:t>开眼看世界</a:t>
            </a:r>
            <a:endParaRPr lang="zh-CN" altLang="en-US" sz="2800" b="1">
              <a:solidFill>
                <a:schemeClr val="bg1"/>
              </a:solidFill>
              <a:effectLst>
                <a:outerShdw blurRad="38100" dist="38100" dir="2700000" algn="tl">
                  <a:srgbClr val="000000">
                    <a:alpha val="43137"/>
                  </a:srgbClr>
                </a:outerShdw>
              </a:effectLst>
            </a:endParaRPr>
          </a:p>
        </p:txBody>
      </p:sp>
      <p:pic>
        <p:nvPicPr>
          <p:cNvPr id="53" name="New picture"/>
          <p:cNvPicPr/>
          <p:nvPr/>
        </p:nvPicPr>
        <p:blipFill>
          <a:blip r:embed="rId1"/>
          <a:stretch>
            <a:fillRect/>
          </a:stretch>
        </p:blipFill>
        <p:spPr>
          <a:xfrm>
            <a:off x="10452100" y="10731500"/>
            <a:ext cx="330200" cy="254000"/>
          </a:xfrm>
          <a:prstGeom prst="cube">
            <a:avLst/>
          </a:prstGeom>
        </p:spPr>
      </p:pic>
      <p:cxnSp>
        <p:nvCxnSpPr>
          <p:cNvPr id="11" name="直接箭头连接符 10"/>
          <p:cNvCxnSpPr/>
          <p:nvPr/>
        </p:nvCxnSpPr>
        <p:spPr>
          <a:xfrm flipH="1">
            <a:off x="6102350" y="4063365"/>
            <a:ext cx="2007235" cy="542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right)">
                                      <p:cBhvr>
                                        <p:cTn id="14" dur="500"/>
                                        <p:tgtEl>
                                          <p:spTgt spid="35"/>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right)">
                                      <p:cBhvr>
                                        <p:cTn id="17" dur="500"/>
                                        <p:tgtEl>
                                          <p:spTgt spid="36"/>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right)">
                                      <p:cBhvr>
                                        <p:cTn id="20" dur="500"/>
                                        <p:tgtEl>
                                          <p:spTgt spid="38"/>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right)">
                                      <p:cBhvr>
                                        <p:cTn id="23" dur="500"/>
                                        <p:tgtEl>
                                          <p:spTgt spid="39"/>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right)">
                                      <p:cBhvr>
                                        <p:cTn id="26" dur="500"/>
                                        <p:tgtEl>
                                          <p:spTgt spid="40"/>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wipe(right)">
                                      <p:cBhvr>
                                        <p:cTn id="29" dur="500"/>
                                        <p:tgtEl>
                                          <p:spTgt spid="41"/>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right)">
                                      <p:cBhvr>
                                        <p:cTn id="32" dur="500"/>
                                        <p:tgtEl>
                                          <p:spTgt spid="42"/>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right)">
                                      <p:cBhvr>
                                        <p:cTn id="35" dur="500"/>
                                        <p:tgtEl>
                                          <p:spTgt spid="43"/>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right)">
                                      <p:cBhvr>
                                        <p:cTn id="38" dur="500"/>
                                        <p:tgtEl>
                                          <p:spTgt spid="44"/>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right)">
                                      <p:cBhvr>
                                        <p:cTn id="41" dur="500"/>
                                        <p:tgtEl>
                                          <p:spTgt spid="45"/>
                                        </p:tgtEl>
                                      </p:cBhvr>
                                    </p:animEffect>
                                  </p:childTnLst>
                                </p:cTn>
                              </p:par>
                            </p:childTnLst>
                          </p:cTn>
                        </p:par>
                        <p:par>
                          <p:cTn id="42" fill="hold">
                            <p:stCondLst>
                              <p:cond delay="1000"/>
                            </p:stCondLst>
                            <p:childTnLst>
                              <p:par>
                                <p:cTn id="43" presetID="16" presetClass="entr" presetSubtype="21" fill="hold" grpId="0"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barn(inVertical)">
                                      <p:cBhvr>
                                        <p:cTn id="45" dur="500"/>
                                        <p:tgtEl>
                                          <p:spTgt spid="4"/>
                                        </p:tgtEl>
                                      </p:cBhvr>
                                    </p:animEffect>
                                  </p:childTnLst>
                                </p:cTn>
                              </p:par>
                            </p:childTnLst>
                          </p:cTn>
                        </p:par>
                        <p:par>
                          <p:cTn id="46" fill="hold">
                            <p:stCondLst>
                              <p:cond delay="1500"/>
                            </p:stCondLst>
                            <p:childTnLst>
                              <p:par>
                                <p:cTn id="47" presetID="2" presetClass="entr" presetSubtype="4"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wipe(left)">
                                      <p:cBhvr>
                                        <p:cTn id="55" dur="500"/>
                                        <p:tgtEl>
                                          <p:spTgt spid="52"/>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blinds(horizontal)">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left)">
                                      <p:cBhvr>
                                        <p:cTn id="68" dur="500"/>
                                        <p:tgtEl>
                                          <p:spTgt spid="32"/>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wipe(left)">
                                      <p:cBhvr>
                                        <p:cTn id="71" dur="500"/>
                                        <p:tgtEl>
                                          <p:spTgt spid="33"/>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blinds(horizontal)">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up)">
                                      <p:cBhvr>
                                        <p:cTn id="81" dur="500"/>
                                        <p:tgtEl>
                                          <p:spTgt spid="25"/>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wipe(up)">
                                      <p:cBhvr>
                                        <p:cTn id="84" dur="500"/>
                                        <p:tgtEl>
                                          <p:spTgt spid="28"/>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blinds(horizontal)">
                                      <p:cBhvr>
                                        <p:cTn id="89" dur="500"/>
                                        <p:tgtEl>
                                          <p:spTgt spid="24"/>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2" fill="hold" nodeType="click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wipe(right)">
                                      <p:cBhvr>
                                        <p:cTn id="94" dur="500"/>
                                        <p:tgtEl>
                                          <p:spTgt spid="19"/>
                                        </p:tgtEl>
                                      </p:cBhvr>
                                    </p:animEffect>
                                  </p:childTnLst>
                                </p:cTn>
                              </p:par>
                              <p:par>
                                <p:cTn id="95" presetID="22" presetClass="entr" presetSubtype="2" fill="hold" grpId="0" nodeType="with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wipe(right)">
                                      <p:cBhvr>
                                        <p:cTn id="97" dur="500"/>
                                        <p:tgtEl>
                                          <p:spTgt spid="20"/>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blinds(horizontal)">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up)">
                                      <p:cBhvr>
                                        <p:cTn id="107" dur="500"/>
                                        <p:tgtEl>
                                          <p:spTgt spid="34"/>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blinds(horizontal)">
                                      <p:cBhvr>
                                        <p:cTn id="112" dur="500"/>
                                        <p:tgtEl>
                                          <p:spTgt spid="37"/>
                                        </p:tgtEl>
                                      </p:cBhvr>
                                    </p:animEffect>
                                  </p:childTnLst>
                                </p:cTn>
                              </p:par>
                            </p:childTnLst>
                          </p:cTn>
                        </p:par>
                        <p:par>
                          <p:cTn id="113" fill="hold">
                            <p:stCondLst>
                              <p:cond delay="500"/>
                            </p:stCondLst>
                            <p:childTnLst>
                              <p:par>
                                <p:cTn id="114" presetID="16" presetClass="entr" presetSubtype="21" fill="hold" grpId="0" nodeType="afterEffect">
                                  <p:stCondLst>
                                    <p:cond delay="0"/>
                                  </p:stCondLst>
                                  <p:childTnLst>
                                    <p:set>
                                      <p:cBhvr>
                                        <p:cTn id="115" dur="1" fill="hold">
                                          <p:stCondLst>
                                            <p:cond delay="0"/>
                                          </p:stCondLst>
                                        </p:cTn>
                                        <p:tgtEl>
                                          <p:spTgt spid="7"/>
                                        </p:tgtEl>
                                        <p:attrNameLst>
                                          <p:attrName>style.visibility</p:attrName>
                                        </p:attrNameLst>
                                      </p:cBhvr>
                                      <p:to>
                                        <p:strVal val="visible"/>
                                      </p:to>
                                    </p:set>
                                    <p:animEffect transition="in" filter="barn(inVertical)">
                                      <p:cBhvr>
                                        <p:cTn id="116" dur="500"/>
                                        <p:tgtEl>
                                          <p:spTgt spid="7"/>
                                        </p:tgtEl>
                                      </p:cBhvr>
                                    </p:animEffect>
                                  </p:childTnLst>
                                </p:cTn>
                              </p:par>
                            </p:childTnLst>
                          </p:cTn>
                        </p:par>
                        <p:par>
                          <p:cTn id="117" fill="hold">
                            <p:stCondLst>
                              <p:cond delay="1000"/>
                            </p:stCondLst>
                            <p:childTnLst>
                              <p:par>
                                <p:cTn id="118" presetID="2" presetClass="entr" presetSubtype="4" fill="hold" grpId="0" nodeType="afterEffect">
                                  <p:stCondLst>
                                    <p:cond delay="0"/>
                                  </p:stCondLst>
                                  <p:childTnLst>
                                    <p:set>
                                      <p:cBhvr>
                                        <p:cTn id="119" dur="1" fill="hold">
                                          <p:stCondLst>
                                            <p:cond delay="0"/>
                                          </p:stCondLst>
                                        </p:cTn>
                                        <p:tgtEl>
                                          <p:spTgt spid="8"/>
                                        </p:tgtEl>
                                        <p:attrNameLst>
                                          <p:attrName>style.visibility</p:attrName>
                                        </p:attrNameLst>
                                      </p:cBhvr>
                                      <p:to>
                                        <p:strVal val="visible"/>
                                      </p:to>
                                    </p:set>
                                    <p:anim calcmode="lin" valueType="num">
                                      <p:cBhvr additive="base">
                                        <p:cTn id="120" dur="500" fill="hold"/>
                                        <p:tgtEl>
                                          <p:spTgt spid="8"/>
                                        </p:tgtEl>
                                        <p:attrNameLst>
                                          <p:attrName>ppt_x</p:attrName>
                                        </p:attrNameLst>
                                      </p:cBhvr>
                                      <p:tavLst>
                                        <p:tav tm="0">
                                          <p:val>
                                            <p:strVal val="#ppt_x"/>
                                          </p:val>
                                        </p:tav>
                                        <p:tav tm="100000">
                                          <p:val>
                                            <p:strVal val="#ppt_x"/>
                                          </p:val>
                                        </p:tav>
                                      </p:tavLst>
                                    </p:anim>
                                    <p:anim calcmode="lin" valueType="num">
                                      <p:cBhvr additive="base">
                                        <p:cTn id="121" dur="500" fill="hold"/>
                                        <p:tgtEl>
                                          <p:spTgt spid="8"/>
                                        </p:tgtEl>
                                        <p:attrNameLst>
                                          <p:attrName>ppt_y</p:attrName>
                                        </p:attrNameLst>
                                      </p:cBhvr>
                                      <p:tavLst>
                                        <p:tav tm="0">
                                          <p:val>
                                            <p:strVal val="1+#ppt_h/2"/>
                                          </p:val>
                                        </p:tav>
                                        <p:tav tm="100000">
                                          <p:val>
                                            <p:strVal val="#ppt_y"/>
                                          </p:val>
                                        </p:tav>
                                      </p:tavLst>
                                    </p:anim>
                                  </p:childTnLst>
                                </p:cTn>
                              </p:par>
                            </p:childTnLst>
                          </p:cTn>
                        </p:par>
                        <p:par>
                          <p:cTn id="122" fill="hold">
                            <p:stCondLst>
                              <p:cond delay="1500"/>
                            </p:stCondLst>
                            <p:childTnLst>
                              <p:par>
                                <p:cTn id="123" presetID="16" presetClass="entr" presetSubtype="21" fill="hold" grpId="0" nodeType="afterEffect">
                                  <p:stCondLst>
                                    <p:cond delay="0"/>
                                  </p:stCondLst>
                                  <p:childTnLst>
                                    <p:set>
                                      <p:cBhvr>
                                        <p:cTn id="124" dur="1" fill="hold">
                                          <p:stCondLst>
                                            <p:cond delay="0"/>
                                          </p:stCondLst>
                                        </p:cTn>
                                        <p:tgtEl>
                                          <p:spTgt spid="9"/>
                                        </p:tgtEl>
                                        <p:attrNameLst>
                                          <p:attrName>style.visibility</p:attrName>
                                        </p:attrNameLst>
                                      </p:cBhvr>
                                      <p:to>
                                        <p:strVal val="visible"/>
                                      </p:to>
                                    </p:set>
                                    <p:animEffect transition="in" filter="barn(inVertical)">
                                      <p:cBhvr>
                                        <p:cTn id="1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7" grpId="0"/>
      <p:bldP spid="18" grpId="0"/>
      <p:bldP spid="20" grpId="0"/>
      <p:bldP spid="21" grpId="0"/>
      <p:bldP spid="24" grpId="0"/>
      <p:bldP spid="28" grpId="0"/>
      <p:bldP spid="29" grpId="0"/>
      <p:bldP spid="33" grpId="0"/>
      <p:bldP spid="35" grpId="0" bldLvl="0" animBg="1"/>
      <p:bldP spid="36" grpId="0" bldLvl="0" animBg="1"/>
      <p:bldP spid="38" grpId="0"/>
      <p:bldP spid="39" grpId="0"/>
      <p:bldP spid="40" grpId="0"/>
      <p:bldP spid="41" grpId="0"/>
      <p:bldP spid="42" grpId="0"/>
      <p:bldP spid="43" grpId="0"/>
      <p:bldP spid="44" grpId="0"/>
      <p:bldP spid="45" grpId="0"/>
      <p:bldP spid="34" grpId="0"/>
      <p:bldP spid="37" grpId="0"/>
      <p:bldP spid="4" grpId="0" bldLvl="0" animBg="1"/>
      <p:bldP spid="6" grpId="0" bldLvl="0" animBg="1"/>
      <p:bldP spid="7" grpId="0" bldLvl="0" animBg="1"/>
      <p:bldP spid="8" grpId="0" bldLvl="0" animBg="1"/>
      <p:bldP spid="9"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637229" y="3412503"/>
            <a:ext cx="914400" cy="914400"/>
          </a:xfrm>
          <a:prstGeom prst="rect">
            <a:avLst/>
          </a:prstGeom>
          <a:noFill/>
        </p:spPr>
        <p:txBody>
          <a:bodyPr wrap="square" rtlCol="0">
            <a:spAutoFit/>
          </a:bodyPr>
          <a:lstStyle/>
          <a:p>
            <a:endParaRPr lang="zh-CN" altLang="en-US" dirty="0"/>
          </a:p>
        </p:txBody>
      </p:sp>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49771" y="1975214"/>
            <a:ext cx="935058" cy="489569"/>
          </a:xfrm>
          <a:prstGeom prst="rect">
            <a:avLst/>
          </a:prstGeom>
        </p:spPr>
      </p:pic>
      <p:sp>
        <p:nvSpPr>
          <p:cNvPr id="35" name="文本框 13"/>
          <p:cNvSpPr txBox="1"/>
          <p:nvPr>
            <p:custDataLst>
              <p:tags r:id="rId2"/>
            </p:custDataLst>
          </p:nvPr>
        </p:nvSpPr>
        <p:spPr>
          <a:xfrm>
            <a:off x="2503964" y="1836857"/>
            <a:ext cx="7347585" cy="645160"/>
          </a:xfrm>
          <a:prstGeom prst="rect">
            <a:avLst/>
          </a:prstGeom>
          <a:noFill/>
        </p:spPr>
        <p:txBody>
          <a:bodyPr wrap="square" rtlCol="0">
            <a:spAutoFit/>
          </a:bodyPr>
          <a:lstStyle/>
          <a:p>
            <a:r>
              <a:rPr lang="zh-CN" altLang="en-US" sz="3600" b="1" dirty="0" smtClean="0">
                <a:solidFill>
                  <a:schemeClr val="tx1"/>
                </a:solidFill>
                <a:latin typeface="微软雅黑" panose="020B0503020204020204" charset="-122"/>
                <a:ea typeface="微软雅黑" panose="020B0503020204020204" charset="-122"/>
                <a:cs typeface="微软雅黑" panose="020B0503020204020204" charset="-122"/>
              </a:rPr>
              <a:t>第一篇章：迷梦</a:t>
            </a:r>
            <a:r>
              <a:rPr lang="en-US" altLang="zh-CN" sz="3600" b="1" dirty="0" smtClean="0">
                <a:solidFill>
                  <a:schemeClr val="tx1"/>
                </a:solidFill>
                <a:latin typeface="微软雅黑" panose="020B0503020204020204" charset="-122"/>
                <a:ea typeface="微软雅黑" panose="020B0503020204020204" charset="-122"/>
                <a:cs typeface="微软雅黑" panose="020B0503020204020204" charset="-122"/>
              </a:rPr>
              <a:t>——</a:t>
            </a:r>
            <a:r>
              <a:rPr lang="zh-CN" altLang="en-US" sz="3600" b="1" dirty="0" smtClean="0">
                <a:solidFill>
                  <a:schemeClr val="tx1"/>
                </a:solidFill>
                <a:latin typeface="微软雅黑" panose="020B0503020204020204" charset="-122"/>
                <a:ea typeface="微软雅黑" panose="020B0503020204020204" charset="-122"/>
                <a:cs typeface="微软雅黑" panose="020B0503020204020204" charset="-122"/>
              </a:rPr>
              <a:t>世界与中国</a:t>
            </a:r>
            <a:endParaRPr lang="zh-CN" altLang="en-US" sz="3600" b="1" dirty="0" smtClean="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36" name="图片 3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87039" y="2890063"/>
            <a:ext cx="935058" cy="489569"/>
          </a:xfrm>
          <a:prstGeom prst="rect">
            <a:avLst/>
          </a:prstGeom>
        </p:spPr>
      </p:pic>
      <p:sp>
        <p:nvSpPr>
          <p:cNvPr id="37" name="文本框 3"/>
          <p:cNvSpPr txBox="1"/>
          <p:nvPr>
            <p:custDataLst>
              <p:tags r:id="rId3"/>
            </p:custDataLst>
          </p:nvPr>
        </p:nvSpPr>
        <p:spPr>
          <a:xfrm>
            <a:off x="2503964" y="2771608"/>
            <a:ext cx="7463790" cy="645160"/>
          </a:xfrm>
          <a:prstGeom prst="rect">
            <a:avLst/>
          </a:prstGeom>
          <a:noFill/>
        </p:spPr>
        <p:txBody>
          <a:bodyPr wrap="square" rtlCol="0">
            <a:spAutoFit/>
          </a:bodyPr>
          <a:lstStyle/>
          <a:p>
            <a:r>
              <a:rPr lang="zh-CN" altLang="en-US" sz="3600" b="1" dirty="0" smtClean="0">
                <a:solidFill>
                  <a:schemeClr val="tx1"/>
                </a:solidFill>
                <a:latin typeface="+mn-ea"/>
                <a:cs typeface="+mn-ea"/>
              </a:rPr>
              <a:t>第二篇章：惊梦</a:t>
            </a:r>
            <a:r>
              <a:rPr lang="en-US" altLang="zh-CN" sz="3600" b="1" dirty="0" smtClean="0">
                <a:solidFill>
                  <a:schemeClr val="tx1"/>
                </a:solidFill>
                <a:latin typeface="+mn-ea"/>
                <a:cs typeface="+mn-ea"/>
              </a:rPr>
              <a:t>——</a:t>
            </a:r>
            <a:r>
              <a:rPr lang="zh-CN" altLang="en-US" sz="3600" b="1" dirty="0" smtClean="0">
                <a:solidFill>
                  <a:schemeClr val="tx1"/>
                </a:solidFill>
                <a:latin typeface="+mn-ea"/>
                <a:cs typeface="+mn-ea"/>
              </a:rPr>
              <a:t>过程与影响</a:t>
            </a:r>
            <a:endParaRPr lang="zh-CN" altLang="en-US" sz="3600" b="1" dirty="0" smtClean="0">
              <a:solidFill>
                <a:schemeClr val="tx1"/>
              </a:solidFill>
              <a:latin typeface="+mn-ea"/>
              <a:cs typeface="+mn-ea"/>
            </a:endParaRPr>
          </a:p>
        </p:txBody>
      </p:sp>
      <p:sp>
        <p:nvSpPr>
          <p:cNvPr id="38" name="文本框 5"/>
          <p:cNvSpPr txBox="1"/>
          <p:nvPr>
            <p:custDataLst>
              <p:tags r:id="rId4"/>
            </p:custDataLst>
          </p:nvPr>
        </p:nvSpPr>
        <p:spPr>
          <a:xfrm>
            <a:off x="2503964" y="3753484"/>
            <a:ext cx="8771255" cy="645160"/>
          </a:xfrm>
          <a:prstGeom prst="rect">
            <a:avLst/>
          </a:prstGeom>
          <a:noFill/>
        </p:spPr>
        <p:txBody>
          <a:bodyPr wrap="square" rtlCol="0">
            <a:spAutoFit/>
          </a:bodyPr>
          <a:lstStyle/>
          <a:p>
            <a:r>
              <a:rPr lang="zh-CN" altLang="en-US" sz="3600" b="1" dirty="0" smtClean="0">
                <a:solidFill>
                  <a:schemeClr val="tx1"/>
                </a:solidFill>
                <a:latin typeface="+mn-ea"/>
                <a:cs typeface="+mn-ea"/>
              </a:rPr>
              <a:t>第三篇章：醒梦</a:t>
            </a:r>
            <a:r>
              <a:rPr lang="en-US" altLang="zh-CN" sz="3600" b="1" dirty="0" smtClean="0">
                <a:solidFill>
                  <a:schemeClr val="tx1"/>
                </a:solidFill>
                <a:latin typeface="+mn-ea"/>
                <a:cs typeface="+mn-ea"/>
              </a:rPr>
              <a:t>——</a:t>
            </a:r>
            <a:r>
              <a:rPr lang="zh-CN" altLang="en-US" sz="3600" b="1" dirty="0" smtClean="0">
                <a:solidFill>
                  <a:schemeClr val="tx1"/>
                </a:solidFill>
                <a:latin typeface="+mn-ea"/>
                <a:cs typeface="+mn-ea"/>
              </a:rPr>
              <a:t>抗争与探索</a:t>
            </a:r>
            <a:endParaRPr lang="zh-CN" altLang="en-US" sz="3600" b="1" dirty="0" smtClean="0">
              <a:solidFill>
                <a:schemeClr val="tx1"/>
              </a:solidFill>
              <a:latin typeface="+mn-ea"/>
              <a:cs typeface="+mn-ea"/>
            </a:endParaRPr>
          </a:p>
        </p:txBody>
      </p:sp>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87039" y="3831280"/>
            <a:ext cx="935058" cy="489569"/>
          </a:xfrm>
          <a:prstGeom prst="rect">
            <a:avLst/>
          </a:prstGeom>
        </p:spPr>
      </p:pic>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39513" y="4768871"/>
            <a:ext cx="935058" cy="489569"/>
          </a:xfrm>
          <a:prstGeom prst="rect">
            <a:avLst/>
          </a:prstGeom>
        </p:spPr>
      </p:pic>
      <p:sp>
        <p:nvSpPr>
          <p:cNvPr id="41" name="文本框 4"/>
          <p:cNvSpPr txBox="1"/>
          <p:nvPr>
            <p:custDataLst>
              <p:tags r:id="rId5"/>
            </p:custDataLst>
          </p:nvPr>
        </p:nvSpPr>
        <p:spPr>
          <a:xfrm>
            <a:off x="2503964" y="4691075"/>
            <a:ext cx="8557260" cy="645160"/>
          </a:xfrm>
          <a:prstGeom prst="rect">
            <a:avLst/>
          </a:prstGeom>
          <a:noFill/>
        </p:spPr>
        <p:txBody>
          <a:bodyPr wrap="square" rtlCol="0">
            <a:spAutoFit/>
          </a:bodyPr>
          <a:lstStyle/>
          <a:p>
            <a:r>
              <a:rPr lang="zh-CN" altLang="en-US" sz="3600" b="1" dirty="0" smtClean="0">
                <a:solidFill>
                  <a:schemeClr val="tx1"/>
                </a:solidFill>
                <a:latin typeface="+mj-ea"/>
                <a:ea typeface="+mj-ea"/>
                <a:cs typeface="+mj-ea"/>
              </a:rPr>
              <a:t>第四篇章：逐梦</a:t>
            </a:r>
            <a:r>
              <a:rPr lang="en-US" altLang="zh-CN" sz="3600" b="1" dirty="0" smtClean="0">
                <a:solidFill>
                  <a:schemeClr val="tx1"/>
                </a:solidFill>
                <a:latin typeface="+mj-ea"/>
                <a:ea typeface="+mj-ea"/>
                <a:cs typeface="+mj-ea"/>
              </a:rPr>
              <a:t>——</a:t>
            </a:r>
            <a:r>
              <a:rPr lang="zh-CN" altLang="en-US" sz="3600" b="1" dirty="0" smtClean="0">
                <a:solidFill>
                  <a:schemeClr val="tx1"/>
                </a:solidFill>
                <a:latin typeface="+mj-ea"/>
                <a:ea typeface="+mj-ea"/>
                <a:cs typeface="+mj-ea"/>
              </a:rPr>
              <a:t>复兴与崛起</a:t>
            </a:r>
            <a:endParaRPr lang="zh-CN" altLang="en-US" sz="3600" b="1" dirty="0" smtClean="0">
              <a:solidFill>
                <a:schemeClr val="tx1"/>
              </a:solidFill>
              <a:latin typeface="+mj-ea"/>
              <a:ea typeface="+mj-ea"/>
              <a:cs typeface="+mj-ea"/>
            </a:endParaRPr>
          </a:p>
        </p:txBody>
      </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51" y="166693"/>
            <a:ext cx="4316412" cy="192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blinds(horizontal)">
                                      <p:cBhvr>
                                        <p:cTn id="10" dur="500"/>
                                        <p:tgtEl>
                                          <p:spTgt spid="3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linds(horizontal)">
                                      <p:cBhvr>
                                        <p:cTn id="13" dur="500"/>
                                        <p:tgtEl>
                                          <p:spTgt spid="3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blinds(horizontal)">
                                      <p:cBhvr>
                                        <p:cTn id="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包含 建筑物, 地面, 滑冰, 墙壁&#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39" y="843856"/>
            <a:ext cx="11700520" cy="517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矩形 34"/>
          <p:cNvSpPr/>
          <p:nvPr/>
        </p:nvSpPr>
        <p:spPr>
          <a:xfrm>
            <a:off x="222039" y="2265067"/>
            <a:ext cx="11700520" cy="1830908"/>
          </a:xfrm>
          <a:prstGeom prst="rect">
            <a:avLst/>
          </a:prstGeom>
          <a:solidFill>
            <a:srgbClr val="FFC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1002298" y="2672688"/>
            <a:ext cx="10187404" cy="1015663"/>
          </a:xfrm>
          <a:prstGeom prst="rect">
            <a:avLst/>
          </a:prstGeom>
        </p:spPr>
        <p:txBody>
          <a:bodyPr wrap="none">
            <a:spAutoFit/>
          </a:bodyPr>
          <a:lstStyle/>
          <a:p>
            <a:r>
              <a:rPr lang="zh-CN" altLang="en-US" sz="6000" b="1" dirty="0">
                <a:solidFill>
                  <a:schemeClr val="bg1"/>
                </a:solidFill>
              </a:rPr>
              <a:t>第一篇章：迷梦</a:t>
            </a:r>
            <a:r>
              <a:rPr lang="en-US" altLang="zh-CN" sz="6000" b="1" dirty="0">
                <a:solidFill>
                  <a:schemeClr val="bg1"/>
                </a:solidFill>
              </a:rPr>
              <a:t>——</a:t>
            </a:r>
            <a:r>
              <a:rPr lang="zh-CN" altLang="en-US" sz="4800" b="1" dirty="0">
                <a:solidFill>
                  <a:schemeClr val="bg1"/>
                </a:solidFill>
              </a:rPr>
              <a:t>世界与中国</a:t>
            </a:r>
            <a:endParaRPr lang="zh-CN" altLang="en-US" sz="48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9" name="图片 3"/>
          <p:cNvPicPr>
            <a:picLocks noChangeAspect="1"/>
          </p:cNvPicPr>
          <p:nvPr/>
        </p:nvPicPr>
        <p:blipFill>
          <a:blip r:embed="rId1">
            <a:alphaModFix amt="9000"/>
          </a:blip>
          <a:stretch>
            <a:fillRect/>
          </a:stretch>
        </p:blipFill>
        <p:spPr>
          <a:xfrm>
            <a:off x="0" y="0"/>
            <a:ext cx="12192635" cy="6858000"/>
          </a:xfrm>
          <a:prstGeom prst="rect">
            <a:avLst/>
          </a:prstGeom>
          <a:noFill/>
          <a:ln w="9525">
            <a:noFill/>
          </a:ln>
        </p:spPr>
      </p:pic>
      <p:graphicFrame>
        <p:nvGraphicFramePr>
          <p:cNvPr id="31" name="表格占位符 16407"/>
          <p:cNvGraphicFramePr/>
          <p:nvPr>
            <p:custDataLst>
              <p:tags r:id="rId2"/>
            </p:custDataLst>
          </p:nvPr>
        </p:nvGraphicFramePr>
        <p:xfrm>
          <a:off x="541655" y="2118360"/>
          <a:ext cx="11353800" cy="4297680"/>
        </p:xfrm>
        <a:graphic>
          <a:graphicData uri="http://schemas.openxmlformats.org/drawingml/2006/table">
            <a:tbl>
              <a:tblPr/>
              <a:tblGrid>
                <a:gridCol w="1700530"/>
                <a:gridCol w="4716780"/>
                <a:gridCol w="4936490"/>
              </a:tblGrid>
              <a:tr h="640080">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2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20204" pitchFamily="34" charset="0"/>
                        <a:buChar char="•"/>
                        <a:defRPr sz="2000" b="1" i="1" u="none" kern="1200">
                          <a:ea typeface="Arial" panose="020B0604020202020204" pitchFamily="34" charset="0"/>
                          <a:sym typeface="Arial" panose="020B060402020202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5pPr>
                    </a:lstStyle>
                    <a:p>
                      <a:pPr marL="0" lvl="0" indent="0" algn="ctr" eaLnBrk="1" latinLnBrk="0" hangingPunct="1">
                        <a:lnSpc>
                          <a:spcPct val="100000"/>
                        </a:lnSpc>
                        <a:spcBef>
                          <a:spcPts val="4200"/>
                        </a:spcBef>
                        <a:spcAft>
                          <a:spcPct val="0"/>
                        </a:spcAft>
                        <a:buSzTx/>
                        <a:buNone/>
                      </a:pPr>
                      <a:r>
                        <a:rPr lang="en-US" altLang="zh-CN" sz="2400" b="1" i="0" dirty="0">
                          <a:latin typeface="黑体" panose="02010609060101010101" charset="-122"/>
                          <a:ea typeface="黑体" panose="02010609060101010101" charset="-122"/>
                          <a:cs typeface="黑体" panose="02010609060101010101" charset="-122"/>
                          <a:sym typeface="Calibri" panose="020F0502020204030204" charset="0"/>
                        </a:rPr>
                        <a:t> </a:t>
                      </a:r>
                      <a:r>
                        <a:rPr lang="zh-CN" altLang="en-US" sz="3200" b="1" i="0" dirty="0">
                          <a:latin typeface="黑体" panose="02010609060101010101" charset="-122"/>
                          <a:ea typeface="黑体" panose="02010609060101010101" charset="-122"/>
                          <a:cs typeface="黑体" panose="02010609060101010101" charset="-122"/>
                          <a:sym typeface="Calibri" panose="020F0502020204030204" charset="0"/>
                        </a:rPr>
                        <a:t>领域</a:t>
                      </a:r>
                      <a:endParaRPr lang="zh-CN" altLang="en-US" sz="3200" b="1" i="0" dirty="0">
                        <a:latin typeface="黑体" panose="02010609060101010101" charset="-122"/>
                        <a:ea typeface="黑体" panose="02010609060101010101" charset="-122"/>
                        <a:cs typeface="黑体" panose="02010609060101010101" charset="-122"/>
                        <a:sym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2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20204" pitchFamily="34" charset="0"/>
                        <a:buChar char="•"/>
                        <a:defRPr sz="2000" b="1" i="1" u="none" kern="1200">
                          <a:ea typeface="Arial" panose="020B0604020202020204" pitchFamily="34" charset="0"/>
                          <a:sym typeface="Arial" panose="020B060402020202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5pPr>
                    </a:lstStyle>
                    <a:p>
                      <a:pPr marL="0" lvl="0" indent="0" algn="ctr" eaLnBrk="1" latinLnBrk="0" hangingPunct="1">
                        <a:lnSpc>
                          <a:spcPct val="100000"/>
                        </a:lnSpc>
                        <a:spcAft>
                          <a:spcPct val="0"/>
                        </a:spcAft>
                        <a:buSzTx/>
                        <a:buNone/>
                      </a:pPr>
                      <a:endParaRPr lang="en-US" altLang="zh-CN" sz="1000" b="1" i="0" dirty="0">
                        <a:latin typeface="黑体" panose="02010609060101010101" charset="-122"/>
                        <a:ea typeface="黑体" panose="02010609060101010101" charset="-122"/>
                        <a:sym typeface="微软雅黑" panose="020B0503020204020204" charset="-122"/>
                      </a:endParaRPr>
                    </a:p>
                    <a:p>
                      <a:pPr marL="0" lvl="0" indent="0" algn="ctr" eaLnBrk="1" latinLnBrk="0" hangingPunct="1">
                        <a:lnSpc>
                          <a:spcPct val="100000"/>
                        </a:lnSpc>
                        <a:spcAft>
                          <a:spcPct val="0"/>
                        </a:spcAft>
                        <a:buSzTx/>
                        <a:buNone/>
                      </a:pPr>
                      <a:r>
                        <a:rPr lang="en-US" altLang="zh-CN" sz="3200" b="1" i="0" dirty="0">
                          <a:latin typeface="黑体" panose="02010609060101010101" charset="-122"/>
                          <a:ea typeface="黑体" panose="02010609060101010101" charset="-122"/>
                          <a:sym typeface="微软雅黑" panose="020B0503020204020204" charset="-122"/>
                        </a:rPr>
                        <a:t>英国</a:t>
                      </a:r>
                      <a:endParaRPr lang="en-US" altLang="zh-CN" sz="3200" b="1" i="0" dirty="0">
                        <a:latin typeface="黑体" panose="02010609060101010101" charset="-122"/>
                        <a:ea typeface="黑体" panose="02010609060101010101" charset="-122"/>
                        <a:sym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2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20204" pitchFamily="34" charset="0"/>
                        <a:buChar char="•"/>
                        <a:defRPr sz="2000" b="1" i="1" u="none" kern="1200">
                          <a:ea typeface="Arial" panose="020B0604020202020204" pitchFamily="34" charset="0"/>
                          <a:sym typeface="Arial" panose="020B060402020202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5pPr>
                    </a:lstStyle>
                    <a:p>
                      <a:pPr marL="0" lvl="0" indent="0" algn="ctr" eaLnBrk="1" latinLnBrk="0" hangingPunct="1">
                        <a:lnSpc>
                          <a:spcPct val="100000"/>
                        </a:lnSpc>
                        <a:spcAft>
                          <a:spcPct val="0"/>
                        </a:spcAft>
                        <a:buSzTx/>
                        <a:buNone/>
                      </a:pPr>
                      <a:endParaRPr lang="en-US" altLang="zh-CN" sz="1000" b="1" i="0" dirty="0">
                        <a:latin typeface="黑体" panose="02010609060101010101" charset="-122"/>
                        <a:ea typeface="黑体" panose="02010609060101010101" charset="-122"/>
                        <a:sym typeface="微软雅黑" panose="020B0503020204020204" charset="-122"/>
                      </a:endParaRPr>
                    </a:p>
                    <a:p>
                      <a:pPr marL="0" lvl="0" indent="0" algn="ctr" eaLnBrk="1" latinLnBrk="0" hangingPunct="1">
                        <a:lnSpc>
                          <a:spcPct val="100000"/>
                        </a:lnSpc>
                        <a:spcAft>
                          <a:spcPct val="0"/>
                        </a:spcAft>
                        <a:buSzTx/>
                        <a:buNone/>
                      </a:pPr>
                      <a:r>
                        <a:rPr lang="en-US" altLang="zh-CN" sz="3200" b="1" i="0" dirty="0">
                          <a:latin typeface="黑体" panose="02010609060101010101" charset="-122"/>
                          <a:ea typeface="黑体" panose="02010609060101010101" charset="-122"/>
                          <a:sym typeface="微软雅黑" panose="020B0503020204020204" charset="-122"/>
                        </a:rPr>
                        <a:t>中国</a:t>
                      </a:r>
                      <a:endParaRPr lang="en-US" altLang="zh-CN" sz="3200" b="1" i="0" dirty="0">
                        <a:latin typeface="黑体" panose="02010609060101010101" charset="-122"/>
                        <a:ea typeface="黑体" panose="02010609060101010101" charset="-122"/>
                        <a:sym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9295">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2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20204" pitchFamily="34" charset="0"/>
                        <a:buChar char="•"/>
                        <a:defRPr sz="2000" b="1" i="1" u="none" kern="1200">
                          <a:ea typeface="Arial" panose="020B0604020202020204" pitchFamily="34" charset="0"/>
                          <a:sym typeface="Arial" panose="020B060402020202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5pPr>
                    </a:lstStyle>
                    <a:p>
                      <a:pPr marL="0" lvl="0" indent="0" algn="ctr" eaLnBrk="1" latinLnBrk="0" hangingPunct="1">
                        <a:lnSpc>
                          <a:spcPct val="100000"/>
                        </a:lnSpc>
                        <a:spcBef>
                          <a:spcPts val="0"/>
                        </a:spcBef>
                        <a:spcAft>
                          <a:spcPct val="0"/>
                        </a:spcAft>
                        <a:buSzTx/>
                        <a:buNone/>
                      </a:pPr>
                      <a:endParaRPr lang="en-US" altLang="zh-CN" sz="2400" b="1" i="0" dirty="0">
                        <a:latin typeface="黑体" panose="02010609060101010101" charset="-122"/>
                        <a:ea typeface="黑体" panose="02010609060101010101" charset="-122"/>
                        <a:sym typeface="宋体" panose="02010600030101010101" pitchFamily="2" charset="-122"/>
                      </a:endParaRPr>
                    </a:p>
                    <a:p>
                      <a:pPr marL="0" lvl="0" indent="0" algn="ctr" eaLnBrk="1" latinLnBrk="0" hangingPunct="1">
                        <a:lnSpc>
                          <a:spcPct val="100000"/>
                        </a:lnSpc>
                        <a:spcBef>
                          <a:spcPts val="0"/>
                        </a:spcBef>
                        <a:spcAft>
                          <a:spcPct val="0"/>
                        </a:spcAft>
                        <a:buSzTx/>
                        <a:buNone/>
                      </a:pPr>
                      <a:r>
                        <a:rPr lang="en-US" altLang="zh-CN" sz="2400" b="1" i="0" dirty="0">
                          <a:latin typeface="黑体" panose="02010609060101010101" charset="-122"/>
                          <a:ea typeface="黑体" panose="02010609060101010101" charset="-122"/>
                          <a:sym typeface="宋体" panose="02010600030101010101" pitchFamily="2" charset="-122"/>
                        </a:rPr>
                        <a:t>政治</a:t>
                      </a:r>
                      <a:endParaRPr lang="en-US" altLang="zh-CN" sz="2400" b="1" i="0" dirty="0">
                        <a:latin typeface="黑体" panose="02010609060101010101" charset="-122"/>
                        <a:ea typeface="黑体" panose="02010609060101010101"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2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20204" pitchFamily="34" charset="0"/>
                        <a:buChar char="•"/>
                        <a:defRPr sz="2000" b="1" i="1" u="none" kern="1200">
                          <a:ea typeface="Arial" panose="020B0604020202020204" pitchFamily="34" charset="0"/>
                          <a:sym typeface="Arial" panose="020B060402020202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5pPr>
                    </a:lstStyle>
                    <a:p>
                      <a:pPr marL="0" lvl="0" indent="0" algn="ctr" eaLnBrk="1" latinLnBrk="0" hangingPunct="1">
                        <a:lnSpc>
                          <a:spcPct val="100000"/>
                        </a:lnSpc>
                        <a:spcAft>
                          <a:spcPct val="0"/>
                        </a:spcAft>
                        <a:buSzTx/>
                        <a:buNone/>
                      </a:pPr>
                      <a:endParaRPr lang="en-US" altLang="zh-CN" sz="2400" b="1" i="0" dirty="0">
                        <a:latin typeface="楷体" panose="02010609060101010101" pitchFamily="49" charset="-122"/>
                        <a:ea typeface="楷体" panose="02010609060101010101" pitchFamily="49"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2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20204" pitchFamily="34" charset="0"/>
                        <a:buChar char="•"/>
                        <a:defRPr sz="2000" b="1" i="1" u="none" kern="1200">
                          <a:ea typeface="Arial" panose="020B0604020202020204" pitchFamily="34" charset="0"/>
                          <a:sym typeface="Arial" panose="020B060402020202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5pPr>
                    </a:lstStyle>
                    <a:p>
                      <a:pPr marL="0" lvl="0" indent="0" algn="ctr" eaLnBrk="1" latinLnBrk="0" hangingPunct="1">
                        <a:lnSpc>
                          <a:spcPct val="100000"/>
                        </a:lnSpc>
                        <a:spcAft>
                          <a:spcPct val="0"/>
                        </a:spcAft>
                        <a:buSzTx/>
                        <a:buNone/>
                      </a:pPr>
                      <a:endParaRPr lang="en-US" altLang="zh-CN" sz="2400" b="1" i="0" dirty="0">
                        <a:latin typeface="楷体" panose="02010609060101010101" pitchFamily="49" charset="-122"/>
                        <a:ea typeface="楷体" panose="02010609060101010101" pitchFamily="49"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9295">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2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20204" pitchFamily="34" charset="0"/>
                        <a:buChar char="•"/>
                        <a:defRPr sz="2000" b="1" i="1" u="none" kern="1200">
                          <a:ea typeface="Arial" panose="020B0604020202020204" pitchFamily="34" charset="0"/>
                          <a:sym typeface="Arial" panose="020B060402020202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5pPr>
                    </a:lstStyle>
                    <a:p>
                      <a:pPr marL="0" lvl="0" indent="0" algn="ctr" eaLnBrk="1" latinLnBrk="0" hangingPunct="1">
                        <a:lnSpc>
                          <a:spcPct val="100000"/>
                        </a:lnSpc>
                        <a:spcBef>
                          <a:spcPts val="0"/>
                        </a:spcBef>
                        <a:spcAft>
                          <a:spcPct val="0"/>
                        </a:spcAft>
                        <a:buSzTx/>
                        <a:buNone/>
                      </a:pPr>
                      <a:endParaRPr lang="en-US" altLang="zh-CN" sz="2400" b="1" i="0" dirty="0">
                        <a:latin typeface="黑体" panose="02010609060101010101" charset="-122"/>
                        <a:ea typeface="黑体" panose="02010609060101010101" charset="-122"/>
                        <a:sym typeface="宋体" panose="02010600030101010101" pitchFamily="2" charset="-122"/>
                      </a:endParaRPr>
                    </a:p>
                    <a:p>
                      <a:pPr marL="0" lvl="0" indent="0" algn="ctr" eaLnBrk="1" latinLnBrk="0" hangingPunct="1">
                        <a:lnSpc>
                          <a:spcPct val="100000"/>
                        </a:lnSpc>
                        <a:spcBef>
                          <a:spcPts val="0"/>
                        </a:spcBef>
                        <a:spcAft>
                          <a:spcPct val="0"/>
                        </a:spcAft>
                        <a:buSzTx/>
                        <a:buNone/>
                      </a:pPr>
                      <a:r>
                        <a:rPr lang="en-US" altLang="zh-CN" sz="2400" b="1" i="0" dirty="0">
                          <a:latin typeface="黑体" panose="02010609060101010101" charset="-122"/>
                          <a:ea typeface="黑体" panose="02010609060101010101" charset="-122"/>
                          <a:sym typeface="宋体" panose="02010600030101010101" pitchFamily="2" charset="-122"/>
                        </a:rPr>
                        <a:t>经济</a:t>
                      </a:r>
                      <a:endParaRPr lang="en-US" altLang="zh-CN" sz="2400" b="1" i="0" dirty="0">
                        <a:latin typeface="黑体" panose="02010609060101010101" charset="-122"/>
                        <a:ea typeface="黑体" panose="02010609060101010101"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2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20204" pitchFamily="34" charset="0"/>
                        <a:buChar char="•"/>
                        <a:defRPr sz="2000" b="1" i="1" u="none" kern="1200">
                          <a:ea typeface="Arial" panose="020B0604020202020204" pitchFamily="34" charset="0"/>
                          <a:sym typeface="Arial" panose="020B060402020202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5pPr>
                    </a:lstStyle>
                    <a:p>
                      <a:pPr marL="0" lvl="0" indent="0" algn="ctr" eaLnBrk="1" latinLnBrk="0" hangingPunct="1">
                        <a:lnSpc>
                          <a:spcPct val="100000"/>
                        </a:lnSpc>
                        <a:spcAft>
                          <a:spcPct val="0"/>
                        </a:spcAft>
                        <a:buSzTx/>
                        <a:buNone/>
                      </a:pPr>
                      <a:endParaRPr lang="zh-CN" altLang="en-US" sz="2400" b="1" i="0" dirty="0">
                        <a:latin typeface="楷体" panose="02010609060101010101" pitchFamily="49" charset="-122"/>
                        <a:ea typeface="楷体" panose="02010609060101010101" pitchFamily="49"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2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20204" pitchFamily="34" charset="0"/>
                        <a:buChar char="•"/>
                        <a:defRPr sz="2000" b="1" i="1" u="none" kern="1200">
                          <a:ea typeface="Arial" panose="020B0604020202020204" pitchFamily="34" charset="0"/>
                          <a:sym typeface="Arial" panose="020B060402020202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5pPr>
                    </a:lstStyle>
                    <a:p>
                      <a:pPr marL="0" lvl="0" indent="0" algn="ctr" eaLnBrk="1" latinLnBrk="0" hangingPunct="1">
                        <a:lnSpc>
                          <a:spcPct val="100000"/>
                        </a:lnSpc>
                        <a:spcAft>
                          <a:spcPct val="0"/>
                        </a:spcAft>
                        <a:buSzTx/>
                        <a:buNone/>
                      </a:pPr>
                      <a:endParaRPr lang="en-US" altLang="zh-CN" sz="2400" b="1" i="0" dirty="0">
                        <a:latin typeface="楷体" panose="02010609060101010101" pitchFamily="49" charset="-122"/>
                        <a:ea typeface="楷体" panose="02010609060101010101" pitchFamily="49"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9295">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2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20204" pitchFamily="34" charset="0"/>
                        <a:buChar char="•"/>
                        <a:defRPr sz="2000" b="1" i="1" u="none" kern="1200">
                          <a:ea typeface="Arial" panose="020B0604020202020204" pitchFamily="34" charset="0"/>
                          <a:sym typeface="Arial" panose="020B060402020202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5pPr>
                    </a:lstStyle>
                    <a:p>
                      <a:pPr marL="0" lvl="0" indent="0" algn="ctr" eaLnBrk="1" latinLnBrk="0" hangingPunct="1">
                        <a:lnSpc>
                          <a:spcPct val="100000"/>
                        </a:lnSpc>
                        <a:spcBef>
                          <a:spcPts val="0"/>
                        </a:spcBef>
                        <a:spcAft>
                          <a:spcPct val="0"/>
                        </a:spcAft>
                        <a:buSzTx/>
                        <a:buNone/>
                      </a:pPr>
                      <a:endParaRPr lang="en-US" altLang="zh-CN" sz="2400" b="1" i="0" dirty="0">
                        <a:latin typeface="黑体" panose="02010609060101010101" charset="-122"/>
                        <a:ea typeface="黑体" panose="02010609060101010101" charset="-122"/>
                        <a:sym typeface="宋体" panose="02010600030101010101" pitchFamily="2" charset="-122"/>
                      </a:endParaRPr>
                    </a:p>
                    <a:p>
                      <a:pPr marL="0" lvl="0" indent="0" algn="ctr" eaLnBrk="1" latinLnBrk="0" hangingPunct="1">
                        <a:lnSpc>
                          <a:spcPct val="100000"/>
                        </a:lnSpc>
                        <a:spcBef>
                          <a:spcPts val="0"/>
                        </a:spcBef>
                        <a:spcAft>
                          <a:spcPct val="0"/>
                        </a:spcAft>
                        <a:buSzTx/>
                        <a:buNone/>
                      </a:pPr>
                      <a:r>
                        <a:rPr lang="en-US" altLang="zh-CN" sz="2400" b="1" i="0" dirty="0">
                          <a:latin typeface="黑体" panose="02010609060101010101" charset="-122"/>
                          <a:ea typeface="黑体" panose="02010609060101010101" charset="-122"/>
                          <a:sym typeface="宋体" panose="02010600030101010101" pitchFamily="2" charset="-122"/>
                        </a:rPr>
                        <a:t>外交</a:t>
                      </a:r>
                      <a:endParaRPr lang="en-US" altLang="zh-CN" sz="2400" b="1" i="0" dirty="0">
                        <a:latin typeface="黑体" panose="02010609060101010101" charset="-122"/>
                        <a:ea typeface="黑体" panose="02010609060101010101"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2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20204" pitchFamily="34" charset="0"/>
                        <a:buChar char="•"/>
                        <a:defRPr sz="2000" b="1" i="1" u="none" kern="1200">
                          <a:ea typeface="Arial" panose="020B0604020202020204" pitchFamily="34" charset="0"/>
                          <a:sym typeface="Arial" panose="020B060402020202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5pPr>
                    </a:lstStyle>
                    <a:p>
                      <a:pPr marL="0" lvl="0" indent="0" algn="ctr" eaLnBrk="1" latinLnBrk="0" hangingPunct="1">
                        <a:lnSpc>
                          <a:spcPct val="100000"/>
                        </a:lnSpc>
                        <a:spcAft>
                          <a:spcPct val="0"/>
                        </a:spcAft>
                        <a:buSzTx/>
                        <a:buNone/>
                      </a:pPr>
                      <a:endParaRPr lang="en-US" altLang="zh-CN" sz="2400" b="1" i="0" dirty="0">
                        <a:latin typeface="楷体" panose="02010609060101010101" pitchFamily="49" charset="-122"/>
                        <a:ea typeface="楷体" panose="02010609060101010101" pitchFamily="49"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2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20204" pitchFamily="34" charset="0"/>
                        <a:buChar char="•"/>
                        <a:defRPr sz="2000" b="1" i="1" u="none" kern="1200">
                          <a:ea typeface="Arial" panose="020B0604020202020204" pitchFamily="34" charset="0"/>
                          <a:sym typeface="Arial" panose="020B060402020202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5pPr>
                    </a:lstStyle>
                    <a:p>
                      <a:pPr marL="0" lvl="0" indent="0" algn="ctr" eaLnBrk="1" latinLnBrk="0" hangingPunct="1">
                        <a:lnSpc>
                          <a:spcPct val="100000"/>
                        </a:lnSpc>
                        <a:spcAft>
                          <a:spcPct val="0"/>
                        </a:spcAft>
                        <a:buSzTx/>
                        <a:buNone/>
                      </a:pPr>
                      <a:endParaRPr lang="en-US" altLang="zh-CN" sz="2400" b="1" i="0" dirty="0">
                        <a:latin typeface="楷体" panose="02010609060101010101" pitchFamily="49" charset="-122"/>
                        <a:ea typeface="楷体" panose="02010609060101010101" pitchFamily="49"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9295">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2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20204" pitchFamily="34" charset="0"/>
                        <a:buChar char="•"/>
                        <a:defRPr sz="2000" b="1" i="1" u="none" kern="1200">
                          <a:ea typeface="Arial" panose="020B0604020202020204" pitchFamily="34" charset="0"/>
                          <a:sym typeface="Arial" panose="020B060402020202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5pPr>
                    </a:lstStyle>
                    <a:p>
                      <a:pPr marL="0" lvl="0" indent="0" algn="ctr" eaLnBrk="1" latinLnBrk="0" hangingPunct="1">
                        <a:lnSpc>
                          <a:spcPct val="100000"/>
                        </a:lnSpc>
                        <a:spcBef>
                          <a:spcPts val="0"/>
                        </a:spcBef>
                        <a:spcAft>
                          <a:spcPct val="0"/>
                        </a:spcAft>
                        <a:buSzTx/>
                        <a:buNone/>
                      </a:pPr>
                      <a:endParaRPr lang="en-US" altLang="zh-CN" sz="2400" b="1" i="0" dirty="0">
                        <a:latin typeface="黑体" panose="02010609060101010101" charset="-122"/>
                        <a:ea typeface="黑体" panose="02010609060101010101" charset="-122"/>
                        <a:sym typeface="宋体" panose="02010600030101010101" pitchFamily="2" charset="-122"/>
                      </a:endParaRPr>
                    </a:p>
                    <a:p>
                      <a:pPr marL="0" lvl="0" indent="0" algn="ctr" eaLnBrk="1" latinLnBrk="0" hangingPunct="1">
                        <a:lnSpc>
                          <a:spcPct val="100000"/>
                        </a:lnSpc>
                        <a:spcBef>
                          <a:spcPts val="0"/>
                        </a:spcBef>
                        <a:spcAft>
                          <a:spcPct val="0"/>
                        </a:spcAft>
                        <a:buSzTx/>
                        <a:buNone/>
                      </a:pPr>
                      <a:r>
                        <a:rPr lang="en-US" altLang="zh-CN" sz="2400" b="1" i="0" dirty="0">
                          <a:latin typeface="黑体" panose="02010609060101010101" charset="-122"/>
                          <a:ea typeface="黑体" panose="02010609060101010101" charset="-122"/>
                          <a:sym typeface="宋体" panose="02010600030101010101" pitchFamily="2" charset="-122"/>
                        </a:rPr>
                        <a:t>军事</a:t>
                      </a:r>
                      <a:endParaRPr lang="en-US" altLang="zh-CN" sz="2400" b="1" i="0" dirty="0">
                        <a:latin typeface="黑体" panose="02010609060101010101" charset="-122"/>
                        <a:ea typeface="黑体" panose="02010609060101010101"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2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20204" pitchFamily="34" charset="0"/>
                        <a:buChar char="•"/>
                        <a:defRPr sz="2000" b="1" i="1" u="none" kern="1200">
                          <a:ea typeface="Arial" panose="020B0604020202020204" pitchFamily="34" charset="0"/>
                          <a:sym typeface="Arial" panose="020B060402020202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5pPr>
                    </a:lstStyle>
                    <a:p>
                      <a:pPr marL="0" lvl="0" indent="0" algn="ctr" eaLnBrk="1" latinLnBrk="0" hangingPunct="1">
                        <a:lnSpc>
                          <a:spcPct val="100000"/>
                        </a:lnSpc>
                        <a:spcAft>
                          <a:spcPct val="0"/>
                        </a:spcAft>
                        <a:buSzTx/>
                        <a:buNone/>
                      </a:pPr>
                      <a:endParaRPr lang="en-US" altLang="zh-CN" sz="2400" b="1" i="0" dirty="0">
                        <a:latin typeface="楷体" panose="02010609060101010101" pitchFamily="49" charset="-122"/>
                        <a:ea typeface="楷体" panose="02010609060101010101" pitchFamily="49"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2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20204" pitchFamily="34" charset="0"/>
                        <a:buChar char="•"/>
                        <a:defRPr sz="2000" b="1" i="1" u="none" kern="1200">
                          <a:ea typeface="Arial" panose="020B0604020202020204" pitchFamily="34" charset="0"/>
                          <a:sym typeface="Arial" panose="020B060402020202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5pPr>
                    </a:lstStyle>
                    <a:p>
                      <a:pPr marL="0" lvl="0" indent="0" algn="ctr" eaLnBrk="1" latinLnBrk="0" hangingPunct="1">
                        <a:lnSpc>
                          <a:spcPct val="100000"/>
                        </a:lnSpc>
                        <a:spcAft>
                          <a:spcPct val="0"/>
                        </a:spcAft>
                        <a:buSzTx/>
                        <a:buNone/>
                      </a:pPr>
                      <a:endParaRPr lang="en-US" altLang="zh-CN" sz="2400" b="1" i="0" dirty="0">
                        <a:latin typeface="楷体" panose="02010609060101010101" pitchFamily="49" charset="-122"/>
                        <a:ea typeface="楷体" panose="02010609060101010101" pitchFamily="49"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9295">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2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20204" pitchFamily="34" charset="0"/>
                        <a:buChar char="•"/>
                        <a:defRPr sz="2000" b="1" i="1" u="none" kern="1200">
                          <a:ea typeface="Arial" panose="020B0604020202020204" pitchFamily="34" charset="0"/>
                          <a:sym typeface="Arial" panose="020B060402020202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5pPr>
                    </a:lstStyle>
                    <a:p>
                      <a:pPr marL="0" lvl="0" indent="0" algn="ctr" eaLnBrk="1" latinLnBrk="0" hangingPunct="1">
                        <a:lnSpc>
                          <a:spcPct val="100000"/>
                        </a:lnSpc>
                        <a:spcBef>
                          <a:spcPts val="0"/>
                        </a:spcBef>
                        <a:spcAft>
                          <a:spcPct val="0"/>
                        </a:spcAft>
                        <a:buSzTx/>
                        <a:buNone/>
                      </a:pPr>
                      <a:endParaRPr lang="en-US" altLang="zh-CN" sz="2400" b="1" i="0" dirty="0">
                        <a:latin typeface="黑体" panose="02010609060101010101" charset="-122"/>
                        <a:ea typeface="黑体" panose="02010609060101010101" charset="-122"/>
                        <a:sym typeface="宋体" panose="02010600030101010101" pitchFamily="2" charset="-122"/>
                      </a:endParaRPr>
                    </a:p>
                    <a:p>
                      <a:pPr marL="0" lvl="0" indent="0" algn="ctr" eaLnBrk="1" latinLnBrk="0" hangingPunct="1">
                        <a:lnSpc>
                          <a:spcPct val="100000"/>
                        </a:lnSpc>
                        <a:spcBef>
                          <a:spcPts val="0"/>
                        </a:spcBef>
                        <a:spcAft>
                          <a:spcPct val="0"/>
                        </a:spcAft>
                        <a:buSzTx/>
                        <a:buNone/>
                      </a:pPr>
                      <a:r>
                        <a:rPr lang="en-US" altLang="zh-CN" sz="2400" b="1" i="0" dirty="0">
                          <a:latin typeface="黑体" panose="02010609060101010101" charset="-122"/>
                          <a:ea typeface="黑体" panose="02010609060101010101" charset="-122"/>
                          <a:sym typeface="宋体" panose="02010600030101010101" pitchFamily="2" charset="-122"/>
                        </a:rPr>
                        <a:t>思想</a:t>
                      </a:r>
                      <a:endParaRPr lang="en-US" altLang="zh-CN" sz="2400" b="1" i="0" dirty="0">
                        <a:latin typeface="黑体" panose="02010609060101010101" charset="-122"/>
                        <a:ea typeface="黑体" panose="02010609060101010101"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2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20204" pitchFamily="34" charset="0"/>
                        <a:buChar char="•"/>
                        <a:defRPr sz="2000" b="1" i="1" u="none" kern="1200">
                          <a:ea typeface="Arial" panose="020B0604020202020204" pitchFamily="34" charset="0"/>
                          <a:sym typeface="Arial" panose="020B060402020202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5pPr>
                    </a:lstStyle>
                    <a:p>
                      <a:pPr marL="0" lvl="0" indent="0" algn="ctr" eaLnBrk="1" latinLnBrk="0" hangingPunct="1">
                        <a:lnSpc>
                          <a:spcPct val="100000"/>
                        </a:lnSpc>
                        <a:spcAft>
                          <a:spcPct val="0"/>
                        </a:spcAft>
                        <a:buSzTx/>
                        <a:buNone/>
                      </a:pPr>
                      <a:endParaRPr lang="en-US" altLang="zh-CN" sz="2400" b="1" i="0" dirty="0">
                        <a:latin typeface="楷体" panose="02010609060101010101" pitchFamily="49" charset="-122"/>
                        <a:ea typeface="楷体" panose="02010609060101010101" pitchFamily="49"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lvl1pPr marL="228600" lvl="0"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2800" b="1" i="1" u="none" kern="1200"/>
                      </a:lvl1pPr>
                      <a:lvl2pPr marL="228600" lvl="1" indent="457200" algn="l" defTabSz="914400" eaLnBrk="0" fontAlgn="base" latinLnBrk="1" hangingPunct="0">
                        <a:lnSpc>
                          <a:spcPct val="130000"/>
                        </a:lnSpc>
                        <a:spcBef>
                          <a:spcPct val="0"/>
                        </a:spcBef>
                        <a:spcAft>
                          <a:spcPts val="1000"/>
                        </a:spcAft>
                        <a:buClrTx/>
                        <a:buSzTx/>
                        <a:buFont typeface="Arial" panose="020B0604020202020204" pitchFamily="34" charset="0"/>
                        <a:buChar char="•"/>
                        <a:defRPr sz="2400" b="1" i="1" u="none" kern="1200"/>
                      </a:lvl2pPr>
                      <a:lvl3pPr marL="228600" lvl="2" indent="914400" algn="l" defTabSz="914400" eaLnBrk="0" fontAlgn="base" latinLnBrk="1" hangingPunct="0">
                        <a:lnSpc>
                          <a:spcPct val="130000"/>
                        </a:lnSpc>
                        <a:spcBef>
                          <a:spcPct val="0"/>
                        </a:spcBef>
                        <a:spcAft>
                          <a:spcPts val="1000"/>
                        </a:spcAft>
                        <a:buClrTx/>
                        <a:buSzTx/>
                        <a:buFont typeface="Arial" panose="020B0604020202020204" pitchFamily="34" charset="0"/>
                        <a:buChar char="•"/>
                        <a:defRPr sz="2000" b="1" i="1" u="none" kern="1200">
                          <a:ea typeface="Arial" panose="020B0604020202020204" pitchFamily="34" charset="0"/>
                          <a:sym typeface="Arial" panose="020B0604020202020204" pitchFamily="34" charset="0"/>
                        </a:defRPr>
                      </a:lvl3pPr>
                      <a:lvl4pPr marL="228600" lvl="3" indent="1371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4pPr>
                      <a:lvl5pPr marL="1600200" lvl="4" indent="228600" algn="l" defTabSz="914400" eaLnBrk="0" fontAlgn="base" latinLnBrk="1" hangingPunct="0">
                        <a:lnSpc>
                          <a:spcPct val="130000"/>
                        </a:lnSpc>
                        <a:spcBef>
                          <a:spcPct val="0"/>
                        </a:spcBef>
                        <a:spcAft>
                          <a:spcPts val="1000"/>
                        </a:spcAft>
                        <a:buClrTx/>
                        <a:buSzTx/>
                        <a:buFont typeface="Arial" panose="020B0604020202020204" pitchFamily="34" charset="0"/>
                        <a:buChar char="•"/>
                        <a:defRPr sz="1800" b="1" i="1" u="none" kern="1200">
                          <a:ea typeface="Arial" panose="020B0604020202020204" pitchFamily="34" charset="0"/>
                          <a:sym typeface="Arial" panose="020B0604020202020204" pitchFamily="34" charset="0"/>
                        </a:defRPr>
                      </a:lvl5pPr>
                    </a:lstStyle>
                    <a:p>
                      <a:pPr marL="0" lvl="0" indent="0" algn="ctr" eaLnBrk="1" latinLnBrk="0" hangingPunct="1">
                        <a:lnSpc>
                          <a:spcPct val="100000"/>
                        </a:lnSpc>
                        <a:spcAft>
                          <a:spcPct val="0"/>
                        </a:spcAft>
                        <a:buSzTx/>
                        <a:buNone/>
                      </a:pPr>
                      <a:endParaRPr lang="en-US" altLang="zh-CN" sz="2400" b="1" i="0" dirty="0">
                        <a:latin typeface="楷体" panose="02010609060101010101" pitchFamily="49" charset="-122"/>
                        <a:ea typeface="楷体" panose="02010609060101010101" pitchFamily="49" charset="-122"/>
                        <a:sym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3107055" y="2903220"/>
            <a:ext cx="2912745" cy="460375"/>
          </a:xfrm>
          <a:prstGeom prst="rect">
            <a:avLst/>
          </a:prstGeom>
          <a:noFill/>
        </p:spPr>
        <p:txBody>
          <a:bodyPr wrap="square" rtlCol="0">
            <a:spAutoFit/>
          </a:bodyPr>
          <a:p>
            <a:r>
              <a:rPr lang="en-US" altLang="zh-CN" sz="2400" b="1" dirty="0">
                <a:latin typeface="黑体" panose="02010609060101010101" charset="-122"/>
                <a:ea typeface="黑体" panose="02010609060101010101" charset="-122"/>
                <a:sym typeface="宋体" panose="02010600030101010101" pitchFamily="2" charset="-122"/>
              </a:rPr>
              <a:t>资本主义</a:t>
            </a:r>
            <a:r>
              <a:rPr lang="zh-CN" altLang="en-US" sz="2400" b="1" dirty="0">
                <a:latin typeface="黑体" panose="02010609060101010101" charset="-122"/>
                <a:ea typeface="黑体" panose="02010609060101010101" charset="-122"/>
                <a:sym typeface="宋体" panose="02010600030101010101" pitchFamily="2" charset="-122"/>
              </a:rPr>
              <a:t>民主政体</a:t>
            </a:r>
            <a:endParaRPr lang="zh-CN" altLang="en-US" sz="2400" b="1">
              <a:latin typeface="黑体" panose="02010609060101010101" charset="-122"/>
              <a:ea typeface="黑体" panose="02010609060101010101" charset="-122"/>
            </a:endParaRPr>
          </a:p>
        </p:txBody>
      </p:sp>
      <p:sp>
        <p:nvSpPr>
          <p:cNvPr id="3" name="文本框 2"/>
          <p:cNvSpPr txBox="1"/>
          <p:nvPr/>
        </p:nvSpPr>
        <p:spPr>
          <a:xfrm>
            <a:off x="8061960" y="2903220"/>
            <a:ext cx="3132455" cy="460375"/>
          </a:xfrm>
          <a:prstGeom prst="rect">
            <a:avLst/>
          </a:prstGeom>
          <a:noFill/>
        </p:spPr>
        <p:txBody>
          <a:bodyPr wrap="square" rtlCol="0">
            <a:spAutoFit/>
          </a:bodyPr>
          <a:p>
            <a:r>
              <a:rPr lang="en-US" altLang="zh-CN"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君主专制 </a:t>
            </a:r>
            <a:r>
              <a:rPr lang="zh-CN" altLang="en-US"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盛极而衰</a:t>
            </a:r>
            <a:endParaRPr lang="zh-CN" altLang="en-US"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endParaRPr>
          </a:p>
        </p:txBody>
      </p:sp>
      <p:sp>
        <p:nvSpPr>
          <p:cNvPr id="10" name="文本框 9"/>
          <p:cNvSpPr txBox="1"/>
          <p:nvPr/>
        </p:nvSpPr>
        <p:spPr>
          <a:xfrm>
            <a:off x="3162300" y="3566795"/>
            <a:ext cx="2912745" cy="460375"/>
          </a:xfrm>
          <a:prstGeom prst="rect">
            <a:avLst/>
          </a:prstGeom>
          <a:noFill/>
        </p:spPr>
        <p:txBody>
          <a:bodyPr wrap="square" rtlCol="0">
            <a:spAutoFit/>
          </a:bodyPr>
          <a:p>
            <a:r>
              <a:rPr lang="zh-CN" altLang="en-US" sz="2400" b="1">
                <a:latin typeface="黑体" panose="02010609060101010101" charset="-122"/>
                <a:ea typeface="黑体" panose="02010609060101010101" charset="-122"/>
              </a:rPr>
              <a:t>率先完成工业革命</a:t>
            </a:r>
            <a:endParaRPr lang="zh-CN" altLang="en-US" sz="2400" b="1">
              <a:latin typeface="黑体" panose="02010609060101010101" charset="-122"/>
              <a:ea typeface="黑体" panose="02010609060101010101" charset="-122"/>
            </a:endParaRPr>
          </a:p>
        </p:txBody>
      </p:sp>
      <p:sp>
        <p:nvSpPr>
          <p:cNvPr id="7" name="文本框 6"/>
          <p:cNvSpPr txBox="1"/>
          <p:nvPr/>
        </p:nvSpPr>
        <p:spPr>
          <a:xfrm>
            <a:off x="8061960" y="3665855"/>
            <a:ext cx="3132455" cy="460375"/>
          </a:xfrm>
          <a:prstGeom prst="rect">
            <a:avLst/>
          </a:prstGeom>
          <a:noFill/>
        </p:spPr>
        <p:txBody>
          <a:bodyPr wrap="square" rtlCol="0">
            <a:spAutoFit/>
          </a:bodyPr>
          <a:p>
            <a:r>
              <a:rPr lang="zh-CN" altLang="en-US"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自然</a:t>
            </a:r>
            <a:r>
              <a:rPr lang="en-US" altLang="zh-CN"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经济 </a:t>
            </a:r>
            <a:r>
              <a:rPr lang="zh-CN" altLang="en-US"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重农抑商</a:t>
            </a:r>
            <a:endParaRPr lang="zh-CN" altLang="en-US"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endParaRPr>
          </a:p>
        </p:txBody>
      </p:sp>
      <p:sp>
        <p:nvSpPr>
          <p:cNvPr id="14" name="文本框 13"/>
          <p:cNvSpPr txBox="1"/>
          <p:nvPr/>
        </p:nvSpPr>
        <p:spPr>
          <a:xfrm>
            <a:off x="3648075" y="4396105"/>
            <a:ext cx="1941195" cy="460375"/>
          </a:xfrm>
          <a:prstGeom prst="rect">
            <a:avLst/>
          </a:prstGeom>
          <a:noFill/>
        </p:spPr>
        <p:txBody>
          <a:bodyPr wrap="square" rtlCol="0">
            <a:spAutoFit/>
          </a:bodyPr>
          <a:p>
            <a:r>
              <a:rPr lang="en-US" altLang="zh-CN" sz="2400" b="1" dirty="0">
                <a:latin typeface="黑体" panose="02010609060101010101" charset="-122"/>
                <a:ea typeface="黑体" panose="02010609060101010101" charset="-122"/>
                <a:sym typeface="宋体" panose="02010600030101010101" pitchFamily="2" charset="-122"/>
              </a:rPr>
              <a:t>殖民扩</a:t>
            </a:r>
            <a:r>
              <a:rPr lang="zh-CN" altLang="en-US" sz="2400" b="1" dirty="0">
                <a:latin typeface="黑体" panose="02010609060101010101" charset="-122"/>
                <a:ea typeface="黑体" panose="02010609060101010101" charset="-122"/>
                <a:sym typeface="宋体" panose="02010600030101010101" pitchFamily="2" charset="-122"/>
              </a:rPr>
              <a:t>张</a:t>
            </a:r>
            <a:endParaRPr lang="zh-CN" altLang="en-US" sz="2400" b="1" dirty="0">
              <a:latin typeface="黑体" panose="02010609060101010101" charset="-122"/>
              <a:ea typeface="黑体" panose="02010609060101010101" charset="-122"/>
              <a:sym typeface="宋体" panose="02010600030101010101" pitchFamily="2" charset="-122"/>
            </a:endParaRPr>
          </a:p>
        </p:txBody>
      </p:sp>
      <p:sp>
        <p:nvSpPr>
          <p:cNvPr id="8" name="文本框 7"/>
          <p:cNvSpPr txBox="1"/>
          <p:nvPr/>
        </p:nvSpPr>
        <p:spPr>
          <a:xfrm>
            <a:off x="8061960" y="4395470"/>
            <a:ext cx="3277235" cy="460375"/>
          </a:xfrm>
          <a:prstGeom prst="rect">
            <a:avLst/>
          </a:prstGeom>
          <a:noFill/>
        </p:spPr>
        <p:txBody>
          <a:bodyPr wrap="square" rtlCol="0">
            <a:spAutoFit/>
          </a:bodyPr>
          <a:p>
            <a:r>
              <a:rPr lang="zh-CN" altLang="en-US"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天朝自居</a:t>
            </a:r>
            <a:r>
              <a:rPr lang="en-US" altLang="zh-CN"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 闭关锁国</a:t>
            </a:r>
            <a:endParaRPr lang="en-US" altLang="zh-CN"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endParaRPr>
          </a:p>
        </p:txBody>
      </p:sp>
      <p:sp>
        <p:nvSpPr>
          <p:cNvPr id="16" name="文本框 15"/>
          <p:cNvSpPr txBox="1"/>
          <p:nvPr/>
        </p:nvSpPr>
        <p:spPr>
          <a:xfrm>
            <a:off x="3051175" y="5080635"/>
            <a:ext cx="3023870" cy="460375"/>
          </a:xfrm>
          <a:prstGeom prst="rect">
            <a:avLst/>
          </a:prstGeom>
          <a:noFill/>
        </p:spPr>
        <p:txBody>
          <a:bodyPr wrap="square" rtlCol="0">
            <a:spAutoFit/>
          </a:bodyPr>
          <a:p>
            <a:r>
              <a:rPr lang="en-US" altLang="zh-CN" sz="2400" b="1" dirty="0">
                <a:latin typeface="黑体" panose="02010609060101010101" charset="-122"/>
                <a:ea typeface="黑体" panose="02010609060101010101" charset="-122"/>
                <a:cs typeface="黑体" panose="02010609060101010101" charset="-122"/>
                <a:sym typeface="宋体" panose="02010600030101010101" pitchFamily="2" charset="-122"/>
              </a:rPr>
              <a:t>船坚炮利</a:t>
            </a:r>
            <a:r>
              <a:rPr lang="zh-CN" altLang="en-US" sz="2400" b="1" dirty="0">
                <a:latin typeface="黑体" panose="02010609060101010101" charset="-122"/>
                <a:ea typeface="黑体" panose="02010609060101010101" charset="-122"/>
                <a:cs typeface="黑体" panose="02010609060101010101" charset="-122"/>
                <a:sym typeface="宋体" panose="02010600030101010101" pitchFamily="2" charset="-122"/>
              </a:rPr>
              <a:t>装备先进</a:t>
            </a:r>
            <a:endParaRPr lang="zh-CN" altLang="en-US" sz="2400" b="1" dirty="0">
              <a:latin typeface="黑体" panose="02010609060101010101" charset="-122"/>
              <a:ea typeface="黑体" panose="02010609060101010101" charset="-122"/>
              <a:cs typeface="黑体" panose="02010609060101010101" charset="-122"/>
              <a:sym typeface="宋体" panose="02010600030101010101" pitchFamily="2" charset="-122"/>
            </a:endParaRPr>
          </a:p>
        </p:txBody>
      </p:sp>
      <p:sp>
        <p:nvSpPr>
          <p:cNvPr id="18" name="文本框 17"/>
          <p:cNvSpPr txBox="1"/>
          <p:nvPr/>
        </p:nvSpPr>
        <p:spPr>
          <a:xfrm>
            <a:off x="8061960" y="5080635"/>
            <a:ext cx="3277235" cy="460375"/>
          </a:xfrm>
          <a:prstGeom prst="rect">
            <a:avLst/>
          </a:prstGeom>
          <a:noFill/>
        </p:spPr>
        <p:txBody>
          <a:bodyPr wrap="square" rtlCol="0">
            <a:spAutoFit/>
          </a:bodyPr>
          <a:p>
            <a:r>
              <a:rPr lang="zh-CN" altLang="en-US"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军备废弛</a:t>
            </a:r>
            <a:r>
              <a:rPr lang="en-US" altLang="zh-CN"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 </a:t>
            </a:r>
            <a:r>
              <a:rPr lang="zh-CN" altLang="en-US"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武器落后</a:t>
            </a:r>
            <a:endParaRPr lang="zh-CN" altLang="en-US"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endParaRPr>
          </a:p>
        </p:txBody>
      </p:sp>
      <p:sp>
        <p:nvSpPr>
          <p:cNvPr id="13" name="文本框 12"/>
          <p:cNvSpPr txBox="1"/>
          <p:nvPr/>
        </p:nvSpPr>
        <p:spPr>
          <a:xfrm>
            <a:off x="3051175" y="5765165"/>
            <a:ext cx="2914015" cy="460375"/>
          </a:xfrm>
          <a:prstGeom prst="rect">
            <a:avLst/>
          </a:prstGeom>
          <a:noFill/>
        </p:spPr>
        <p:txBody>
          <a:bodyPr wrap="square" rtlCol="0">
            <a:spAutoFit/>
          </a:bodyPr>
          <a:p>
            <a:r>
              <a:rPr lang="en-US" altLang="zh-CN" sz="2400" b="1" dirty="0">
                <a:latin typeface="黑体" panose="02010609060101010101" charset="-122"/>
                <a:ea typeface="黑体" panose="02010609060101010101" charset="-122"/>
                <a:cs typeface="黑体" panose="02010609060101010101" charset="-122"/>
                <a:sym typeface="宋体" panose="02010600030101010101" pitchFamily="2" charset="-122"/>
              </a:rPr>
              <a:t>理性主义 </a:t>
            </a:r>
            <a:r>
              <a:rPr lang="zh-CN" altLang="en-US" sz="2400" b="1" dirty="0">
                <a:latin typeface="黑体" panose="02010609060101010101" charset="-122"/>
                <a:ea typeface="黑体" panose="02010609060101010101" charset="-122"/>
                <a:cs typeface="黑体" panose="02010609060101010101" charset="-122"/>
                <a:sym typeface="宋体" panose="02010600030101010101" pitchFamily="2" charset="-122"/>
              </a:rPr>
              <a:t>自由民主</a:t>
            </a:r>
            <a:endParaRPr lang="zh-CN" altLang="en-US" sz="2400" b="1" dirty="0">
              <a:latin typeface="黑体" panose="02010609060101010101" charset="-122"/>
              <a:ea typeface="黑体" panose="02010609060101010101" charset="-122"/>
              <a:cs typeface="黑体" panose="02010609060101010101" charset="-122"/>
              <a:sym typeface="宋体" panose="02010600030101010101" pitchFamily="2" charset="-122"/>
            </a:endParaRPr>
          </a:p>
        </p:txBody>
      </p:sp>
      <p:sp>
        <p:nvSpPr>
          <p:cNvPr id="23" name="文本框 22"/>
          <p:cNvSpPr txBox="1"/>
          <p:nvPr/>
        </p:nvSpPr>
        <p:spPr>
          <a:xfrm>
            <a:off x="8061960" y="5765165"/>
            <a:ext cx="3277235" cy="460375"/>
          </a:xfrm>
          <a:prstGeom prst="rect">
            <a:avLst/>
          </a:prstGeom>
          <a:noFill/>
        </p:spPr>
        <p:txBody>
          <a:bodyPr wrap="square" rtlCol="0">
            <a:spAutoFit/>
          </a:bodyPr>
          <a:p>
            <a:r>
              <a:rPr lang="en-US" altLang="zh-CN"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文化专制 </a:t>
            </a:r>
            <a:r>
              <a:rPr lang="zh-CN" altLang="en-US"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rPr>
              <a:t>禁锢思想</a:t>
            </a:r>
            <a:endParaRPr lang="zh-CN" altLang="en-US" sz="2400" b="1" dirty="0">
              <a:solidFill>
                <a:srgbClr val="FF0000"/>
              </a:solidFill>
              <a:latin typeface="黑体" panose="02010609060101010101" charset="-122"/>
              <a:ea typeface="黑体" panose="02010609060101010101" charset="-122"/>
              <a:cs typeface="黑体" panose="02010609060101010101" charset="-122"/>
              <a:sym typeface="宋体" panose="02010600030101010101" pitchFamily="2" charset="-122"/>
            </a:endParaRPr>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5410"/>
            <a:ext cx="7623810" cy="158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6"/>
          <p:cNvSpPr txBox="1">
            <a:spLocks noChangeArrowheads="1"/>
          </p:cNvSpPr>
          <p:nvPr/>
        </p:nvSpPr>
        <p:spPr bwMode="auto">
          <a:xfrm>
            <a:off x="385445" y="988060"/>
            <a:ext cx="11238865" cy="1038860"/>
          </a:xfrm>
          <a:prstGeom prst="rect">
            <a:avLst/>
          </a:prstGeom>
          <a:noFill/>
          <a:ln w="9525">
            <a:noFill/>
            <a:round/>
          </a:ln>
        </p:spPr>
        <p:txBody>
          <a:bodyPr wrap="square">
            <a:spAutoFit/>
          </a:bodyPr>
          <a:p>
            <a:pPr>
              <a:lnSpc>
                <a:spcPct val="110000"/>
              </a:lnSpc>
            </a:pPr>
            <a:r>
              <a:rPr lang="en-US" altLang="zh-CN" sz="2800" b="1" dirty="0" smtClean="0">
                <a:solidFill>
                  <a:schemeClr val="tx1"/>
                </a:solidFill>
                <a:effectLst/>
                <a:latin typeface="Songti SC Bold" panose="02010800040101010101" charset="-122"/>
                <a:ea typeface="Songti SC Bold" panose="02010800040101010101" charset="-122"/>
                <a:cs typeface="Songti SC Bold" panose="02010800040101010101" charset="-122"/>
              </a:rPr>
              <a:t>【</a:t>
            </a:r>
            <a:r>
              <a:rPr lang="zh-CN" altLang="en-US" sz="2800" b="1" dirty="0">
                <a:solidFill>
                  <a:schemeClr val="tx1"/>
                </a:solidFill>
                <a:effectLst/>
                <a:latin typeface="Songti SC Bold" panose="02010800040101010101" charset="-122"/>
                <a:ea typeface="Songti SC Bold" panose="02010800040101010101" charset="-122"/>
                <a:cs typeface="Songti SC Bold" panose="02010800040101010101" charset="-122"/>
              </a:rPr>
              <a:t>探究</a:t>
            </a:r>
            <a:r>
              <a:rPr lang="en-US" altLang="zh-CN" sz="2800" b="1" dirty="0" smtClean="0">
                <a:solidFill>
                  <a:schemeClr val="tx1"/>
                </a:solidFill>
                <a:effectLst/>
                <a:latin typeface="Songti SC Bold" panose="02010800040101010101" charset="-122"/>
                <a:ea typeface="Songti SC Bold" panose="02010800040101010101" charset="-122"/>
                <a:cs typeface="Songti SC Bold" panose="02010800040101010101" charset="-122"/>
              </a:rPr>
              <a:t>】</a:t>
            </a:r>
            <a:r>
              <a:rPr lang="zh-CN" altLang="en-US" sz="2800" b="1" dirty="0" smtClean="0">
                <a:solidFill>
                  <a:schemeClr val="tx1"/>
                </a:solidFill>
                <a:effectLst/>
                <a:latin typeface="Songti SC Bold" panose="02010800040101010101" charset="-122"/>
                <a:ea typeface="Songti SC Bold" panose="02010800040101010101" charset="-122"/>
                <a:cs typeface="Songti SC Bold" panose="02010800040101010101" charset="-122"/>
              </a:rPr>
              <a:t>阅读教材</a:t>
            </a:r>
            <a:r>
              <a:rPr lang="en-US" altLang="zh-CN" sz="2800" b="1" dirty="0">
                <a:solidFill>
                  <a:schemeClr val="tx1"/>
                </a:solidFill>
                <a:effectLst/>
                <a:latin typeface="Songti SC Bold" panose="02010800040101010101" charset="-122"/>
                <a:ea typeface="Songti SC Bold" panose="02010800040101010101" charset="-122"/>
                <a:cs typeface="Songti SC Bold" panose="02010800040101010101" charset="-122"/>
              </a:rPr>
              <a:t>P90-91</a:t>
            </a:r>
            <a:r>
              <a:rPr lang="zh-CN" altLang="en-US" sz="2800" b="1" dirty="0" smtClean="0">
                <a:solidFill>
                  <a:schemeClr val="tx1"/>
                </a:solidFill>
                <a:effectLst/>
                <a:latin typeface="Songti SC Bold" panose="02010800040101010101" charset="-122"/>
                <a:ea typeface="Songti SC Bold" panose="02010800040101010101" charset="-122"/>
                <a:cs typeface="Songti SC Bold" panose="02010800040101010101" charset="-122"/>
              </a:rPr>
              <a:t>内容，结合所</a:t>
            </a:r>
            <a:r>
              <a:rPr lang="zh-CN" altLang="en-US" sz="2800" b="1" dirty="0">
                <a:solidFill>
                  <a:schemeClr val="tx1"/>
                </a:solidFill>
                <a:effectLst/>
                <a:latin typeface="Songti SC Bold" panose="02010800040101010101" charset="-122"/>
                <a:ea typeface="Songti SC Bold" panose="02010800040101010101" charset="-122"/>
                <a:cs typeface="Songti SC Bold" panose="02010800040101010101" charset="-122"/>
              </a:rPr>
              <a:t>学知识，试</a:t>
            </a:r>
            <a:r>
              <a:rPr lang="zh-CN" altLang="en-US" sz="2800" b="1" dirty="0" smtClean="0">
                <a:solidFill>
                  <a:schemeClr val="tx1"/>
                </a:solidFill>
                <a:effectLst/>
                <a:latin typeface="Songti SC Bold" panose="02010800040101010101" charset="-122"/>
                <a:ea typeface="Songti SC Bold" panose="02010800040101010101" charset="-122"/>
                <a:cs typeface="Songti SC Bold" panose="02010800040101010101" charset="-122"/>
              </a:rPr>
              <a:t>从以下几个角度比较</a:t>
            </a:r>
            <a:r>
              <a:rPr lang="en-US" altLang="zh-CN" sz="2800" b="1" dirty="0">
                <a:solidFill>
                  <a:schemeClr val="tx1"/>
                </a:solidFill>
                <a:effectLst/>
                <a:latin typeface="Songti SC Bold" panose="02010800040101010101" charset="-122"/>
                <a:ea typeface="Songti SC Bold" panose="02010800040101010101" charset="-122"/>
                <a:cs typeface="Songti SC Bold" panose="02010800040101010101" charset="-122"/>
              </a:rPr>
              <a:t>17</a:t>
            </a:r>
            <a:r>
              <a:rPr lang="zh-CN" altLang="en-US" sz="2800" b="1" dirty="0">
                <a:solidFill>
                  <a:schemeClr val="tx1"/>
                </a:solidFill>
                <a:effectLst/>
                <a:latin typeface="Songti SC Bold" panose="02010800040101010101" charset="-122"/>
                <a:ea typeface="Songti SC Bold" panose="02010800040101010101" charset="-122"/>
                <a:cs typeface="Songti SC Bold" panose="02010800040101010101" charset="-122"/>
              </a:rPr>
              <a:t>、</a:t>
            </a:r>
            <a:r>
              <a:rPr lang="en-US" altLang="zh-CN" sz="2800" b="1" dirty="0">
                <a:solidFill>
                  <a:schemeClr val="tx1"/>
                </a:solidFill>
                <a:effectLst/>
                <a:latin typeface="Songti SC Bold" panose="02010800040101010101" charset="-122"/>
                <a:ea typeface="Songti SC Bold" panose="02010800040101010101" charset="-122"/>
                <a:cs typeface="Songti SC Bold" panose="02010800040101010101" charset="-122"/>
              </a:rPr>
              <a:t>18</a:t>
            </a:r>
            <a:r>
              <a:rPr lang="zh-CN" altLang="en-US" sz="2800" b="1" dirty="0">
                <a:solidFill>
                  <a:schemeClr val="tx1"/>
                </a:solidFill>
                <a:effectLst/>
                <a:latin typeface="Songti SC Bold" panose="02010800040101010101" charset="-122"/>
                <a:ea typeface="Songti SC Bold" panose="02010800040101010101" charset="-122"/>
                <a:cs typeface="Songti SC Bold" panose="02010800040101010101" charset="-122"/>
              </a:rPr>
              <a:t>世纪的东西方社会</a:t>
            </a:r>
            <a:r>
              <a:rPr lang="zh-CN" altLang="en-US" sz="2800" b="1" dirty="0" smtClean="0">
                <a:solidFill>
                  <a:schemeClr val="tx1"/>
                </a:solidFill>
                <a:effectLst/>
                <a:latin typeface="Songti SC Bold" panose="02010800040101010101" charset="-122"/>
                <a:ea typeface="Songti SC Bold" panose="02010800040101010101" charset="-122"/>
                <a:cs typeface="Songti SC Bold" panose="02010800040101010101" charset="-122"/>
              </a:rPr>
              <a:t>情况。</a:t>
            </a:r>
            <a:endParaRPr lang="zh-CN" altLang="en-US" sz="2800" b="1" dirty="0" smtClean="0">
              <a:solidFill>
                <a:schemeClr val="tx1"/>
              </a:solidFill>
              <a:effectLst/>
              <a:latin typeface="Songti SC Bold" panose="02010800040101010101" charset="-122"/>
              <a:ea typeface="Songti SC Bold" panose="02010800040101010101" charset="-122"/>
              <a:cs typeface="Songti SC Bold" panose="02010800040101010101" charset="-122"/>
            </a:endParaRPr>
          </a:p>
        </p:txBody>
      </p:sp>
    </p:spTree>
    <p:custDataLst>
      <p:tags r:id="rId4"/>
    </p:custData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linds(horizontal)">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linds(horizontal)">
                                      <p:cBhvr>
                                        <p:cTn id="44" dur="500"/>
                                        <p:tgtEl>
                                          <p:spTgt spid="13"/>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linds(horizontal)">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6" grpId="1"/>
      <p:bldP spid="3" grpId="1"/>
      <p:bldP spid="10" grpId="0"/>
      <p:bldP spid="7" grpId="0"/>
      <p:bldP spid="10" grpId="1"/>
      <p:bldP spid="7" grpId="1"/>
      <p:bldP spid="14" grpId="0"/>
      <p:bldP spid="8" grpId="0"/>
      <p:bldP spid="14" grpId="1"/>
      <p:bldP spid="8" grpId="1"/>
      <p:bldP spid="16" grpId="0"/>
      <p:bldP spid="18" grpId="0"/>
      <p:bldP spid="16" grpId="1"/>
      <p:bldP spid="18" grpId="1"/>
      <p:bldP spid="13" grpId="0"/>
      <p:bldP spid="23" grpId="0"/>
      <p:bldP spid="13" grpId="1"/>
      <p:bldP spid="2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图表 9"/>
          <p:cNvGraphicFramePr/>
          <p:nvPr/>
        </p:nvGraphicFramePr>
        <p:xfrm>
          <a:off x="6228080" y="2091690"/>
          <a:ext cx="4951730" cy="3197225"/>
        </p:xfrm>
        <a:graphic>
          <a:graphicData uri="http://schemas.openxmlformats.org/presentationml/2006/ole">
            <mc:AlternateContent xmlns:mc="http://schemas.openxmlformats.org/markup-compatibility/2006">
              <mc:Choice xmlns:v="urn:schemas-microsoft-com:vml" Requires="v">
                <p:oleObj spid="_x0000_s2169" name="工作表" r:id="rId1" imgW="3044190" imgH="2118360" progId="Excel.Sheet.8">
                  <p:embed/>
                </p:oleObj>
              </mc:Choice>
              <mc:Fallback>
                <p:oleObj name="工作表" r:id="rId1" imgW="3044190" imgH="2118360" progId="Excel.Sheet.8">
                  <p:embed/>
                  <p:pic>
                    <p:nvPicPr>
                      <p:cNvPr id="0" name="图片 2168"/>
                      <p:cNvPicPr/>
                      <p:nvPr/>
                    </p:nvPicPr>
                    <p:blipFill>
                      <a:blip r:embed="rId2"/>
                      <a:stretch>
                        <a:fillRect/>
                      </a:stretch>
                    </p:blipFill>
                    <p:spPr>
                      <a:xfrm>
                        <a:off x="6228080" y="2091690"/>
                        <a:ext cx="4951730" cy="3197225"/>
                      </a:xfrm>
                      <a:prstGeom prst="rect">
                        <a:avLst/>
                      </a:prstGeom>
                      <a:noFill/>
                      <a:ln w="38100">
                        <a:noFill/>
                        <a:miter/>
                      </a:ln>
                    </p:spPr>
                  </p:pic>
                </p:oleObj>
              </mc:Fallback>
            </mc:AlternateContent>
          </a:graphicData>
        </a:graphic>
      </p:graphicFrame>
      <p:sp>
        <p:nvSpPr>
          <p:cNvPr id="16" name="文本框 15"/>
          <p:cNvSpPr txBox="1"/>
          <p:nvPr/>
        </p:nvSpPr>
        <p:spPr>
          <a:xfrm>
            <a:off x="462680" y="6080077"/>
            <a:ext cx="11247880" cy="636072"/>
          </a:xfrm>
          <a:prstGeom prst="rect">
            <a:avLst/>
          </a:prstGeom>
        </p:spPr>
        <p:style>
          <a:lnRef idx="1">
            <a:schemeClr val="accent1"/>
          </a:lnRef>
          <a:fillRef idx="3">
            <a:schemeClr val="accent1"/>
          </a:fillRef>
          <a:effectRef idx="2">
            <a:schemeClr val="accent1"/>
          </a:effectRef>
          <a:fontRef idx="minor">
            <a:schemeClr val="lt1"/>
          </a:fontRef>
        </p:style>
        <p:txBody>
          <a:bodyPr wrap="square" lIns="121917" tIns="60958" rIns="121917" bIns="60958" rtlCol="0">
            <a:spAutoFit/>
          </a:bodyPr>
          <a:lstStyle/>
          <a:p>
            <a:pPr algn="ctr"/>
            <a:r>
              <a:rPr lang="zh-CN" altLang="en-US" sz="3300" dirty="0">
                <a:solidFill>
                  <a:schemeClr val="bg1"/>
                </a:solidFill>
                <a:latin typeface="微软雅黑" panose="020B0503020204020204" charset="-122"/>
                <a:ea typeface="微软雅黑" panose="020B0503020204020204" charset="-122"/>
              </a:rPr>
              <a:t>英国的资本主义发展要求更大的原料产地和商品倾销市场</a:t>
            </a:r>
            <a:endParaRPr lang="zh-CN" altLang="en-US" sz="3300" dirty="0">
              <a:solidFill>
                <a:schemeClr val="bg1"/>
              </a:solidFill>
              <a:latin typeface="微软雅黑" panose="020B0503020204020204" charset="-122"/>
              <a:ea typeface="微软雅黑" panose="020B0503020204020204" charset="-122"/>
            </a:endParaRPr>
          </a:p>
        </p:txBody>
      </p:sp>
      <p:sp>
        <p:nvSpPr>
          <p:cNvPr id="3" name="上箭头 2"/>
          <p:cNvSpPr/>
          <p:nvPr/>
        </p:nvSpPr>
        <p:spPr>
          <a:xfrm>
            <a:off x="8093075" y="5288915"/>
            <a:ext cx="365760" cy="72009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grpSp>
        <p:nvGrpSpPr>
          <p:cNvPr id="18" name="组合 17"/>
          <p:cNvGrpSpPr/>
          <p:nvPr/>
        </p:nvGrpSpPr>
        <p:grpSpPr>
          <a:xfrm>
            <a:off x="562707" y="452670"/>
            <a:ext cx="4957229" cy="5627407"/>
            <a:chOff x="126609" y="914400"/>
            <a:chExt cx="3953022" cy="4509852"/>
          </a:xfrm>
        </p:grpSpPr>
        <p:pic>
          <p:nvPicPr>
            <p:cNvPr id="12" name="图片 11"/>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536162" y="1080554"/>
              <a:ext cx="2849166" cy="1156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257262" y="4280867"/>
              <a:ext cx="3681692" cy="93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536161" y="2781528"/>
              <a:ext cx="2849165" cy="954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126609" y="914400"/>
              <a:ext cx="3953022" cy="45098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6635226" y="664210"/>
            <a:ext cx="3917049" cy="636072"/>
          </a:xfrm>
          <a:prstGeom prst="rect">
            <a:avLst/>
          </a:prstGeom>
          <a:noFill/>
          <a:ln>
            <a:solidFill>
              <a:schemeClr val="tx1"/>
            </a:solidFill>
          </a:ln>
        </p:spPr>
        <p:txBody>
          <a:bodyPr wrap="square" lIns="121917" tIns="60958" rIns="121917" bIns="60958" rtlCol="0">
            <a:spAutoFit/>
          </a:bodyPr>
          <a:lstStyle/>
          <a:p>
            <a:pPr algn="ctr"/>
            <a:r>
              <a:rPr lang="zh-CN" altLang="en-US" sz="3300" b="1" dirty="0">
                <a:solidFill>
                  <a:schemeClr val="tx1"/>
                </a:solidFill>
                <a:effectLst>
                  <a:outerShdw blurRad="38100" dist="19050" dir="2700000" algn="tl" rotWithShape="0">
                    <a:schemeClr val="dk1">
                      <a:alpha val="40000"/>
                    </a:schemeClr>
                  </a:outerShdw>
                </a:effectLst>
                <a:latin typeface="方正粗黑宋简体" panose="02000000000000000000" pitchFamily="2" charset="-122"/>
                <a:ea typeface="方正粗黑宋简体" panose="02000000000000000000" pitchFamily="2" charset="-122"/>
              </a:rPr>
              <a:t>中国成为重要目标</a:t>
            </a:r>
            <a:endParaRPr lang="zh-CN" altLang="en-US" sz="3300" b="1" dirty="0">
              <a:solidFill>
                <a:schemeClr val="tx1"/>
              </a:solidFill>
              <a:effectLst>
                <a:outerShdw blurRad="38100" dist="19050" dir="2700000" algn="tl" rotWithShape="0">
                  <a:schemeClr val="dk1">
                    <a:alpha val="40000"/>
                  </a:schemeClr>
                </a:outerShdw>
              </a:effectLst>
              <a:latin typeface="方正粗黑宋简体" panose="02000000000000000000" pitchFamily="2" charset="-122"/>
              <a:ea typeface="方正粗黑宋简体" panose="02000000000000000000" pitchFamily="2" charset="-122"/>
            </a:endParaRPr>
          </a:p>
        </p:txBody>
      </p:sp>
      <p:pic>
        <p:nvPicPr>
          <p:cNvPr id="21"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7957" y="-29137"/>
            <a:ext cx="6407150"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上箭头 1"/>
          <p:cNvSpPr/>
          <p:nvPr/>
        </p:nvSpPr>
        <p:spPr>
          <a:xfrm>
            <a:off x="7978775" y="1327150"/>
            <a:ext cx="364490" cy="69342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80">
                                          <p:stCondLst>
                                            <p:cond delay="0"/>
                                          </p:stCondLst>
                                        </p:cTn>
                                        <p:tgtEl>
                                          <p:spTgt spid="16"/>
                                        </p:tgtEl>
                                      </p:cBhvr>
                                    </p:animEffect>
                                    <p:anim calcmode="lin" valueType="num">
                                      <p:cBhvr>
                                        <p:cTn id="13"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8" dur="26">
                                          <p:stCondLst>
                                            <p:cond delay="650"/>
                                          </p:stCondLst>
                                        </p:cTn>
                                        <p:tgtEl>
                                          <p:spTgt spid="16"/>
                                        </p:tgtEl>
                                      </p:cBhvr>
                                      <p:to x="100000" y="60000"/>
                                    </p:animScale>
                                    <p:animScale>
                                      <p:cBhvr>
                                        <p:cTn id="19" dur="166" decel="50000">
                                          <p:stCondLst>
                                            <p:cond delay="676"/>
                                          </p:stCondLst>
                                        </p:cTn>
                                        <p:tgtEl>
                                          <p:spTgt spid="16"/>
                                        </p:tgtEl>
                                      </p:cBhvr>
                                      <p:to x="100000" y="100000"/>
                                    </p:animScale>
                                    <p:animScale>
                                      <p:cBhvr>
                                        <p:cTn id="20" dur="26">
                                          <p:stCondLst>
                                            <p:cond delay="1312"/>
                                          </p:stCondLst>
                                        </p:cTn>
                                        <p:tgtEl>
                                          <p:spTgt spid="16"/>
                                        </p:tgtEl>
                                      </p:cBhvr>
                                      <p:to x="100000" y="80000"/>
                                    </p:animScale>
                                    <p:animScale>
                                      <p:cBhvr>
                                        <p:cTn id="21" dur="166" decel="50000">
                                          <p:stCondLst>
                                            <p:cond delay="1338"/>
                                          </p:stCondLst>
                                        </p:cTn>
                                        <p:tgtEl>
                                          <p:spTgt spid="16"/>
                                        </p:tgtEl>
                                      </p:cBhvr>
                                      <p:to x="100000" y="100000"/>
                                    </p:animScale>
                                    <p:animScale>
                                      <p:cBhvr>
                                        <p:cTn id="22" dur="26">
                                          <p:stCondLst>
                                            <p:cond delay="1642"/>
                                          </p:stCondLst>
                                        </p:cTn>
                                        <p:tgtEl>
                                          <p:spTgt spid="16"/>
                                        </p:tgtEl>
                                      </p:cBhvr>
                                      <p:to x="100000" y="90000"/>
                                    </p:animScale>
                                    <p:animScale>
                                      <p:cBhvr>
                                        <p:cTn id="23" dur="166" decel="50000">
                                          <p:stCondLst>
                                            <p:cond delay="1668"/>
                                          </p:stCondLst>
                                        </p:cTn>
                                        <p:tgtEl>
                                          <p:spTgt spid="16"/>
                                        </p:tgtEl>
                                      </p:cBhvr>
                                      <p:to x="100000" y="100000"/>
                                    </p:animScale>
                                    <p:animScale>
                                      <p:cBhvr>
                                        <p:cTn id="24" dur="26">
                                          <p:stCondLst>
                                            <p:cond delay="1808"/>
                                          </p:stCondLst>
                                        </p:cTn>
                                        <p:tgtEl>
                                          <p:spTgt spid="16"/>
                                        </p:tgtEl>
                                      </p:cBhvr>
                                      <p:to x="100000" y="95000"/>
                                    </p:animScale>
                                    <p:animScale>
                                      <p:cBhvr>
                                        <p:cTn id="25" dur="166" decel="50000">
                                          <p:stCondLst>
                                            <p:cond delay="1834"/>
                                          </p:stCondLst>
                                        </p:cTn>
                                        <p:tgtEl>
                                          <p:spTgt spid="16"/>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1000"/>
                                        <p:tgtEl>
                                          <p:spTgt spid="3"/>
                                        </p:tgtEl>
                                      </p:cBhvr>
                                    </p:animEffect>
                                    <p:anim calcmode="lin" valueType="num">
                                      <p:cBhvr>
                                        <p:cTn id="31" dur="1000" fill="hold"/>
                                        <p:tgtEl>
                                          <p:spTgt spid="3"/>
                                        </p:tgtEl>
                                        <p:attrNameLst>
                                          <p:attrName>ppt_x</p:attrName>
                                        </p:attrNameLst>
                                      </p:cBhvr>
                                      <p:tavLst>
                                        <p:tav tm="0">
                                          <p:val>
                                            <p:strVal val="#ppt_x"/>
                                          </p:val>
                                        </p:tav>
                                        <p:tav tm="100000">
                                          <p:val>
                                            <p:strVal val="#ppt_x"/>
                                          </p:val>
                                        </p:tav>
                                      </p:tavLst>
                                    </p:anim>
                                    <p:anim calcmode="lin" valueType="num">
                                      <p:cBhvr>
                                        <p:cTn id="3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1000"/>
                                        <p:tgtEl>
                                          <p:spTgt spid="2"/>
                                        </p:tgtEl>
                                      </p:cBhvr>
                                    </p:animEffect>
                                    <p:anim calcmode="lin" valueType="num">
                                      <p:cBhvr>
                                        <p:cTn id="43" dur="1000" fill="hold"/>
                                        <p:tgtEl>
                                          <p:spTgt spid="2"/>
                                        </p:tgtEl>
                                        <p:attrNameLst>
                                          <p:attrName>ppt_x</p:attrName>
                                        </p:attrNameLst>
                                      </p:cBhvr>
                                      <p:tavLst>
                                        <p:tav tm="0">
                                          <p:val>
                                            <p:strVal val="#ppt_x"/>
                                          </p:val>
                                        </p:tav>
                                        <p:tav tm="100000">
                                          <p:val>
                                            <p:strVal val="#ppt_x"/>
                                          </p:val>
                                        </p:tav>
                                      </p:tavLst>
                                    </p:anim>
                                    <p:anim calcmode="lin" valueType="num">
                                      <p:cBhvr>
                                        <p:cTn id="4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1"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blinds(horizontal)">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bldLvl="0" animBg="1"/>
      <p:bldP spid="2" grpId="0" bldLvl="0" animBg="1"/>
      <p:bldP spid="1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custDataLst>
              <p:tags r:id="rId1"/>
            </p:custDataLst>
          </p:nvPr>
        </p:nvGraphicFramePr>
        <p:xfrm>
          <a:off x="842010" y="276225"/>
          <a:ext cx="10175240" cy="3489960"/>
        </p:xfrm>
        <a:graphic>
          <a:graphicData uri="http://schemas.openxmlformats.org/drawingml/2006/table">
            <a:tbl>
              <a:tblPr>
                <a:tableStyleId>{5C22544A-7EE6-4342-B048-85BDC9FD1C3A}</a:tableStyleId>
              </a:tblPr>
              <a:tblGrid>
                <a:gridCol w="1938020"/>
                <a:gridCol w="2162175"/>
                <a:gridCol w="2331720"/>
                <a:gridCol w="3743325"/>
              </a:tblGrid>
              <a:tr h="671830">
                <a:tc gridSpan="4">
                  <a:txBody>
                    <a:bodyPr/>
                    <a:lstStyle/>
                    <a:p>
                      <a:pPr algn="ctr">
                        <a:lnSpc>
                          <a:spcPct val="100000"/>
                        </a:lnSpc>
                        <a:spcAft>
                          <a:spcPts val="0"/>
                        </a:spcAft>
                      </a:pPr>
                      <a:r>
                        <a:rPr lang="zh-CN" altLang="en-US" sz="2800" b="1" kern="100" dirty="0" smtClean="0">
                          <a:solidFill>
                            <a:schemeClr val="tx1"/>
                          </a:solidFill>
                          <a:effectLst/>
                          <a:latin typeface="方正粗黑宋简体" panose="02000000000000000000" pitchFamily="2" charset="-122"/>
                          <a:ea typeface="方正粗黑宋简体" panose="02000000000000000000" pitchFamily="2" charset="-122"/>
                        </a:rPr>
                        <a:t>表</a:t>
                      </a:r>
                      <a:r>
                        <a:rPr lang="en-US" altLang="zh-CN" sz="2800" b="1" kern="100" dirty="0" smtClean="0">
                          <a:solidFill>
                            <a:schemeClr val="tx1"/>
                          </a:solidFill>
                          <a:effectLst/>
                          <a:latin typeface="方正粗黑宋简体" panose="02000000000000000000" pitchFamily="2" charset="-122"/>
                          <a:ea typeface="方正粗黑宋简体" panose="02000000000000000000" pitchFamily="2" charset="-122"/>
                        </a:rPr>
                        <a:t>1</a:t>
                      </a:r>
                      <a:r>
                        <a:rPr lang="zh-CN" altLang="en-US" sz="2800" b="1" kern="100" dirty="0" smtClean="0">
                          <a:solidFill>
                            <a:schemeClr val="tx1"/>
                          </a:solidFill>
                          <a:effectLst/>
                          <a:latin typeface="方正粗黑宋简体" panose="02000000000000000000" pitchFamily="2" charset="-122"/>
                          <a:ea typeface="方正粗黑宋简体" panose="02000000000000000000" pitchFamily="2" charset="-122"/>
                        </a:rPr>
                        <a:t>：</a:t>
                      </a:r>
                      <a:r>
                        <a:rPr lang="zh-CN" sz="2800" b="1" kern="100" dirty="0" smtClean="0">
                          <a:solidFill>
                            <a:schemeClr val="tx1"/>
                          </a:solidFill>
                          <a:effectLst/>
                          <a:latin typeface="方正粗黑宋简体" panose="02000000000000000000" pitchFamily="2" charset="-122"/>
                          <a:ea typeface="方正粗黑宋简体" panose="02000000000000000000" pitchFamily="2" charset="-122"/>
                        </a:rPr>
                        <a:t>鸦片战争</a:t>
                      </a:r>
                      <a:r>
                        <a:rPr lang="zh-CN" sz="2800" b="1" kern="100" dirty="0">
                          <a:solidFill>
                            <a:schemeClr val="tx1"/>
                          </a:solidFill>
                          <a:effectLst/>
                          <a:latin typeface="方正粗黑宋简体" panose="02000000000000000000" pitchFamily="2" charset="-122"/>
                          <a:ea typeface="方正粗黑宋简体" panose="02000000000000000000" pitchFamily="2" charset="-122"/>
                        </a:rPr>
                        <a:t>前中英</a:t>
                      </a:r>
                      <a:r>
                        <a:rPr lang="zh-CN" sz="2800" b="1" kern="100" dirty="0">
                          <a:solidFill>
                            <a:schemeClr val="tx1"/>
                          </a:solidFill>
                          <a:effectLst>
                            <a:glow rad="190500">
                              <a:srgbClr val="FFC000"/>
                            </a:glow>
                          </a:effectLst>
                          <a:highlight>
                            <a:srgbClr val="FFFF00"/>
                          </a:highlight>
                          <a:latin typeface="方正粗黑宋简体" panose="02000000000000000000" pitchFamily="2" charset="-122"/>
                          <a:ea typeface="方正粗黑宋简体" panose="02000000000000000000" pitchFamily="2" charset="-122"/>
                        </a:rPr>
                        <a:t>正当贸易</a:t>
                      </a:r>
                      <a:r>
                        <a:rPr lang="zh-CN" sz="2800" b="1" kern="100" dirty="0">
                          <a:solidFill>
                            <a:schemeClr val="tx1"/>
                          </a:solidFill>
                          <a:effectLst/>
                          <a:latin typeface="方正粗黑宋简体" panose="02000000000000000000" pitchFamily="2" charset="-122"/>
                          <a:ea typeface="方正粗黑宋简体" panose="02000000000000000000" pitchFamily="2" charset="-122"/>
                        </a:rPr>
                        <a:t>情况表</a:t>
                      </a:r>
                      <a:endParaRPr lang="zh-CN" sz="2800" b="1" kern="100" dirty="0">
                        <a:solidFill>
                          <a:schemeClr val="tx1"/>
                        </a:solidFill>
                        <a:effectLst/>
                        <a:latin typeface="方正粗黑宋简体" panose="02000000000000000000" pitchFamily="2" charset="-122"/>
                        <a:ea typeface="方正粗黑宋简体" panose="02000000000000000000" pitchFamily="2" charset="-122"/>
                        <a:cs typeface="Times New Roman" panose="02020603050405020304" pitchFamily="18" charset="0"/>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hMerge="1">
                  <a:tcPr/>
                </a:tc>
                <a:tc hMerge="1">
                  <a:tcPr/>
                </a:tc>
                <a:tc hMerge="1">
                  <a:tcPr/>
                </a:tc>
              </a:tr>
              <a:tr h="575945">
                <a:tc rowSpan="2">
                  <a:txBody>
                    <a:bodyPr/>
                    <a:lstStyle/>
                    <a:p>
                      <a:pPr algn="ctr">
                        <a:lnSpc>
                          <a:spcPts val="2000"/>
                        </a:lnSpc>
                        <a:spcAft>
                          <a:spcPts val="0"/>
                        </a:spcAft>
                      </a:pPr>
                      <a:r>
                        <a:rPr lang="zh-CN" sz="2400" b="1" kern="100" dirty="0" smtClean="0">
                          <a:solidFill>
                            <a:schemeClr val="tx1"/>
                          </a:solidFill>
                          <a:effectLst/>
                          <a:latin typeface="微软雅黑" panose="020B0503020204020204" charset="-122"/>
                          <a:ea typeface="微软雅黑" panose="020B0503020204020204" charset="-122"/>
                        </a:rPr>
                        <a:t>年</a:t>
                      </a:r>
                      <a:r>
                        <a:rPr lang="zh-CN" altLang="en-US" sz="2400" b="1" kern="100" dirty="0" smtClean="0">
                          <a:solidFill>
                            <a:schemeClr val="tx1"/>
                          </a:solidFill>
                          <a:effectLst/>
                          <a:latin typeface="微软雅黑" panose="020B0503020204020204" charset="-122"/>
                          <a:ea typeface="微软雅黑" panose="020B0503020204020204" charset="-122"/>
                        </a:rPr>
                        <a:t>份</a:t>
                      </a:r>
                      <a:endParaRPr lang="zh-CN" altLang="en-US" sz="2400" b="1" kern="100" dirty="0" smtClean="0">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anchor="ctr">
                    <a:lnL w="28575"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zh-CN" sz="2400" b="1" kern="100" dirty="0">
                          <a:solidFill>
                            <a:schemeClr val="tx1"/>
                          </a:solidFill>
                          <a:effectLst/>
                          <a:latin typeface="微软雅黑" panose="020B0503020204020204" charset="-122"/>
                          <a:ea typeface="微软雅黑" panose="020B0503020204020204" charset="-122"/>
                        </a:rPr>
                        <a:t>英国输华</a:t>
                      </a:r>
                      <a:endParaRPr lang="zh-CN" sz="2400" b="1" kern="100" dirty="0">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zh-CN" sz="2400" b="1" kern="100">
                          <a:solidFill>
                            <a:schemeClr val="tx1"/>
                          </a:solidFill>
                          <a:effectLst/>
                          <a:latin typeface="微软雅黑" panose="020B0503020204020204" charset="-122"/>
                          <a:ea typeface="微软雅黑" panose="020B0503020204020204" charset="-122"/>
                        </a:rPr>
                        <a:t>中国输英</a:t>
                      </a:r>
                      <a:endParaRPr lang="zh-CN" sz="2400" b="1" kern="100">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zh-CN" sz="2400" b="1" kern="100" dirty="0">
                          <a:solidFill>
                            <a:schemeClr val="tx1"/>
                          </a:solidFill>
                          <a:effectLst/>
                          <a:latin typeface="微软雅黑" panose="020B0503020204020204" charset="-122"/>
                          <a:ea typeface="微软雅黑" panose="020B0503020204020204" charset="-122"/>
                        </a:rPr>
                        <a:t>中对英贸易</a:t>
                      </a:r>
                      <a:endParaRPr lang="zh-CN" sz="2400" b="1" kern="100" dirty="0">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r>
              <a:tr h="502920">
                <a:tc vMerge="1">
                  <a:tcPr/>
                </a:tc>
                <a:tc>
                  <a:txBody>
                    <a:bodyPr/>
                    <a:lstStyle/>
                    <a:p>
                      <a:pPr algn="ctr">
                        <a:lnSpc>
                          <a:spcPts val="2000"/>
                        </a:lnSpc>
                        <a:spcAft>
                          <a:spcPts val="0"/>
                        </a:spcAft>
                      </a:pPr>
                      <a:r>
                        <a:rPr lang="zh-CN" sz="2400" b="1" kern="100">
                          <a:solidFill>
                            <a:schemeClr val="tx1"/>
                          </a:solidFill>
                          <a:effectLst/>
                          <a:latin typeface="微软雅黑" panose="020B0503020204020204" charset="-122"/>
                          <a:ea typeface="微软雅黑" panose="020B0503020204020204" charset="-122"/>
                        </a:rPr>
                        <a:t>总值</a:t>
                      </a:r>
                      <a:endParaRPr lang="zh-CN" sz="2400" b="1" kern="100">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zh-CN" sz="2400" b="1" kern="100">
                          <a:solidFill>
                            <a:schemeClr val="tx1"/>
                          </a:solidFill>
                          <a:effectLst/>
                          <a:latin typeface="微软雅黑" panose="020B0503020204020204" charset="-122"/>
                          <a:ea typeface="微软雅黑" panose="020B0503020204020204" charset="-122"/>
                        </a:rPr>
                        <a:t>总值</a:t>
                      </a:r>
                      <a:endParaRPr lang="zh-CN" sz="2400" b="1" kern="100">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zh-CN" sz="2400" b="1" kern="100" dirty="0">
                          <a:solidFill>
                            <a:schemeClr val="tx1"/>
                          </a:solidFill>
                          <a:effectLst/>
                          <a:latin typeface="微软雅黑" panose="020B0503020204020204" charset="-122"/>
                          <a:ea typeface="微软雅黑" panose="020B0503020204020204" charset="-122"/>
                        </a:rPr>
                        <a:t>出</a:t>
                      </a:r>
                      <a:r>
                        <a:rPr lang="en-US" sz="2400" b="1" kern="100" dirty="0">
                          <a:solidFill>
                            <a:schemeClr val="tx1"/>
                          </a:solidFill>
                          <a:effectLst/>
                          <a:latin typeface="微软雅黑" panose="020B0503020204020204" charset="-122"/>
                          <a:ea typeface="微软雅黑" panose="020B0503020204020204" charset="-122"/>
                        </a:rPr>
                        <a:t>(+)</a:t>
                      </a:r>
                      <a:r>
                        <a:rPr lang="zh-CN" sz="2400" b="1" kern="100" dirty="0">
                          <a:solidFill>
                            <a:schemeClr val="tx1"/>
                          </a:solidFill>
                          <a:effectLst/>
                          <a:latin typeface="微软雅黑" panose="020B0503020204020204" charset="-122"/>
                          <a:ea typeface="微软雅黑" panose="020B0503020204020204" charset="-122"/>
                        </a:rPr>
                        <a:t>入</a:t>
                      </a:r>
                      <a:r>
                        <a:rPr lang="en-US" sz="2400" b="1" kern="100" dirty="0">
                          <a:solidFill>
                            <a:schemeClr val="tx1"/>
                          </a:solidFill>
                          <a:effectLst/>
                          <a:latin typeface="微软雅黑" panose="020B0503020204020204" charset="-122"/>
                          <a:ea typeface="微软雅黑" panose="020B0503020204020204" charset="-122"/>
                        </a:rPr>
                        <a:t>(</a:t>
                      </a:r>
                      <a:r>
                        <a:rPr lang="zh-CN" sz="2400" b="1" kern="100" dirty="0">
                          <a:solidFill>
                            <a:schemeClr val="tx1"/>
                          </a:solidFill>
                          <a:effectLst/>
                          <a:latin typeface="微软雅黑" panose="020B0503020204020204" charset="-122"/>
                          <a:ea typeface="微软雅黑" panose="020B0503020204020204" charset="-122"/>
                        </a:rPr>
                        <a:t>－</a:t>
                      </a:r>
                      <a:r>
                        <a:rPr lang="en-US" sz="2400" b="1" kern="100" dirty="0">
                          <a:solidFill>
                            <a:schemeClr val="tx1"/>
                          </a:solidFill>
                          <a:effectLst/>
                          <a:latin typeface="微软雅黑" panose="020B0503020204020204" charset="-122"/>
                          <a:ea typeface="微软雅黑" panose="020B0503020204020204" charset="-122"/>
                        </a:rPr>
                        <a:t>)</a:t>
                      </a:r>
                      <a:r>
                        <a:rPr lang="zh-CN" sz="2400" b="1" kern="100" dirty="0">
                          <a:solidFill>
                            <a:schemeClr val="tx1"/>
                          </a:solidFill>
                          <a:effectLst/>
                          <a:latin typeface="微软雅黑" panose="020B0503020204020204" charset="-122"/>
                          <a:ea typeface="微软雅黑" panose="020B0503020204020204" charset="-122"/>
                        </a:rPr>
                        <a:t>超情况</a:t>
                      </a:r>
                      <a:endParaRPr lang="zh-CN" sz="2400" b="1" kern="100" dirty="0">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r>
              <a:tr h="579755">
                <a:tc>
                  <a:txBody>
                    <a:bodyPr/>
                    <a:lstStyle/>
                    <a:p>
                      <a:pPr algn="ctr">
                        <a:lnSpc>
                          <a:spcPts val="2000"/>
                        </a:lnSpc>
                        <a:spcAft>
                          <a:spcPts val="0"/>
                        </a:spcAft>
                      </a:pPr>
                      <a:r>
                        <a:rPr lang="en-US" sz="2100" b="1" kern="100">
                          <a:solidFill>
                            <a:schemeClr val="tx1"/>
                          </a:solidFill>
                          <a:effectLst/>
                          <a:latin typeface="Times New Roman" panose="02020603050405020304" pitchFamily="18" charset="0"/>
                          <a:cs typeface="Times New Roman" panose="02020603050405020304" pitchFamily="18" charset="0"/>
                        </a:rPr>
                        <a:t>1765-1769</a:t>
                      </a:r>
                      <a:endParaRPr lang="en-US" sz="2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28575"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en-US" sz="2100" b="1" kern="100">
                          <a:solidFill>
                            <a:schemeClr val="tx1"/>
                          </a:solidFill>
                          <a:effectLst/>
                          <a:latin typeface="Times New Roman" panose="02020603050405020304" pitchFamily="18" charset="0"/>
                          <a:cs typeface="Times New Roman" panose="02020603050405020304" pitchFamily="18" charset="0"/>
                        </a:rPr>
                        <a:t>119 2915</a:t>
                      </a:r>
                      <a:endParaRPr lang="en-US" sz="2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en-US" sz="2100" b="1" kern="100">
                          <a:solidFill>
                            <a:schemeClr val="tx1"/>
                          </a:solidFill>
                          <a:effectLst/>
                          <a:latin typeface="Times New Roman" panose="02020603050405020304" pitchFamily="18" charset="0"/>
                          <a:cs typeface="Times New Roman" panose="02020603050405020304" pitchFamily="18" charset="0"/>
                        </a:rPr>
                        <a:t>219 0619</a:t>
                      </a:r>
                      <a:endParaRPr lang="en-US" sz="2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zh-CN" sz="2100" b="1" kern="100" dirty="0">
                          <a:solidFill>
                            <a:schemeClr val="tx1"/>
                          </a:solidFill>
                          <a:effectLst/>
                          <a:latin typeface="Times New Roman" panose="02020603050405020304" pitchFamily="18" charset="0"/>
                          <a:cs typeface="Times New Roman" panose="02020603050405020304" pitchFamily="18" charset="0"/>
                        </a:rPr>
                        <a:t>（</a:t>
                      </a:r>
                      <a:r>
                        <a:rPr lang="en-US" sz="2100" b="1" kern="100" dirty="0">
                          <a:solidFill>
                            <a:schemeClr val="tx1"/>
                          </a:solidFill>
                          <a:effectLst/>
                          <a:latin typeface="Times New Roman" panose="02020603050405020304" pitchFamily="18" charset="0"/>
                          <a:cs typeface="Times New Roman" panose="02020603050405020304" pitchFamily="18" charset="0"/>
                        </a:rPr>
                        <a:t>+</a:t>
                      </a:r>
                      <a:r>
                        <a:rPr lang="zh-CN" sz="2100" b="1" kern="100" dirty="0">
                          <a:solidFill>
                            <a:schemeClr val="tx1"/>
                          </a:solidFill>
                          <a:effectLst/>
                          <a:latin typeface="Times New Roman" panose="02020603050405020304" pitchFamily="18" charset="0"/>
                          <a:cs typeface="Times New Roman" panose="02020603050405020304" pitchFamily="18" charset="0"/>
                        </a:rPr>
                        <a:t>）</a:t>
                      </a:r>
                      <a:r>
                        <a:rPr lang="en-US" sz="2100" b="1" kern="100" dirty="0">
                          <a:solidFill>
                            <a:schemeClr val="tx1"/>
                          </a:solidFill>
                          <a:effectLst/>
                          <a:latin typeface="Times New Roman" panose="02020603050405020304" pitchFamily="18" charset="0"/>
                          <a:cs typeface="Times New Roman" panose="02020603050405020304" pitchFamily="18" charset="0"/>
                        </a:rPr>
                        <a:t> 99 7704</a:t>
                      </a:r>
                      <a:endParaRPr lang="en-US" sz="2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r>
              <a:tr h="580390">
                <a:tc>
                  <a:txBody>
                    <a:bodyPr/>
                    <a:lstStyle/>
                    <a:p>
                      <a:pPr algn="ctr">
                        <a:lnSpc>
                          <a:spcPts val="2000"/>
                        </a:lnSpc>
                        <a:spcAft>
                          <a:spcPts val="0"/>
                        </a:spcAft>
                      </a:pPr>
                      <a:r>
                        <a:rPr lang="en-US" sz="2100" b="1" kern="100">
                          <a:solidFill>
                            <a:schemeClr val="tx1"/>
                          </a:solidFill>
                          <a:effectLst/>
                          <a:latin typeface="Times New Roman" panose="02020603050405020304" pitchFamily="18" charset="0"/>
                          <a:cs typeface="Times New Roman" panose="02020603050405020304" pitchFamily="18" charset="0"/>
                        </a:rPr>
                        <a:t>1795-1799</a:t>
                      </a:r>
                      <a:endParaRPr lang="en-US" sz="2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28575"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en-US" sz="2100" b="1" kern="100">
                          <a:solidFill>
                            <a:schemeClr val="tx1"/>
                          </a:solidFill>
                          <a:effectLst/>
                          <a:latin typeface="Times New Roman" panose="02020603050405020304" pitchFamily="18" charset="0"/>
                          <a:cs typeface="Times New Roman" panose="02020603050405020304" pitchFamily="18" charset="0"/>
                        </a:rPr>
                        <a:t>537 3015</a:t>
                      </a:r>
                      <a:endParaRPr lang="en-US" sz="2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en-US" sz="2100" b="1" kern="100">
                          <a:solidFill>
                            <a:schemeClr val="tx1"/>
                          </a:solidFill>
                          <a:effectLst/>
                          <a:latin typeface="Times New Roman" panose="02020603050405020304" pitchFamily="18" charset="0"/>
                          <a:cs typeface="Times New Roman" panose="02020603050405020304" pitchFamily="18" charset="0"/>
                        </a:rPr>
                        <a:t>579 9722</a:t>
                      </a:r>
                      <a:endParaRPr lang="en-US" sz="2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zh-CN" sz="2100" b="1" kern="100" dirty="0">
                          <a:solidFill>
                            <a:schemeClr val="tx1"/>
                          </a:solidFill>
                          <a:effectLst/>
                          <a:latin typeface="Times New Roman" panose="02020603050405020304" pitchFamily="18" charset="0"/>
                          <a:cs typeface="Times New Roman" panose="02020603050405020304" pitchFamily="18" charset="0"/>
                        </a:rPr>
                        <a:t>（</a:t>
                      </a:r>
                      <a:r>
                        <a:rPr lang="en-US" sz="2100" b="1" kern="100" dirty="0">
                          <a:solidFill>
                            <a:schemeClr val="tx1"/>
                          </a:solidFill>
                          <a:effectLst/>
                          <a:latin typeface="Times New Roman" panose="02020603050405020304" pitchFamily="18" charset="0"/>
                          <a:cs typeface="Times New Roman" panose="02020603050405020304" pitchFamily="18" charset="0"/>
                        </a:rPr>
                        <a:t>+</a:t>
                      </a:r>
                      <a:r>
                        <a:rPr lang="zh-CN" sz="2100" b="1" kern="100" dirty="0">
                          <a:solidFill>
                            <a:schemeClr val="tx1"/>
                          </a:solidFill>
                          <a:effectLst/>
                          <a:latin typeface="Times New Roman" panose="02020603050405020304" pitchFamily="18" charset="0"/>
                          <a:cs typeface="Times New Roman" panose="02020603050405020304" pitchFamily="18" charset="0"/>
                        </a:rPr>
                        <a:t>）</a:t>
                      </a:r>
                      <a:r>
                        <a:rPr lang="en-US" sz="2100" b="1" kern="100" dirty="0">
                          <a:solidFill>
                            <a:schemeClr val="tx1"/>
                          </a:solidFill>
                          <a:effectLst/>
                          <a:latin typeface="Times New Roman" panose="02020603050405020304" pitchFamily="18" charset="0"/>
                          <a:cs typeface="Times New Roman" panose="02020603050405020304" pitchFamily="18" charset="0"/>
                        </a:rPr>
                        <a:t> 34 6957</a:t>
                      </a:r>
                      <a:endParaRPr lang="en-US" sz="2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r>
              <a:tr h="579120">
                <a:tc>
                  <a:txBody>
                    <a:bodyPr/>
                    <a:lstStyle/>
                    <a:p>
                      <a:pPr algn="ctr">
                        <a:lnSpc>
                          <a:spcPts val="2000"/>
                        </a:lnSpc>
                        <a:spcAft>
                          <a:spcPts val="0"/>
                        </a:spcAft>
                      </a:pPr>
                      <a:r>
                        <a:rPr lang="en-US" sz="2100" b="1" kern="100" dirty="0">
                          <a:solidFill>
                            <a:schemeClr val="tx1"/>
                          </a:solidFill>
                          <a:effectLst/>
                          <a:latin typeface="Times New Roman" panose="02020603050405020304" pitchFamily="18" charset="0"/>
                          <a:cs typeface="Times New Roman" panose="02020603050405020304" pitchFamily="18" charset="0"/>
                        </a:rPr>
                        <a:t>1830-1833</a:t>
                      </a:r>
                      <a:endParaRPr lang="en-US" sz="2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28575"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en-US" sz="2100" b="1" kern="100">
                          <a:solidFill>
                            <a:schemeClr val="tx1"/>
                          </a:solidFill>
                          <a:effectLst/>
                          <a:latin typeface="Times New Roman" panose="02020603050405020304" pitchFamily="18" charset="0"/>
                          <a:cs typeface="Times New Roman" panose="02020603050405020304" pitchFamily="18" charset="0"/>
                        </a:rPr>
                        <a:t>733 5023</a:t>
                      </a:r>
                      <a:endParaRPr lang="en-US" sz="2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en-US" sz="2100" b="1" kern="100" dirty="0">
                          <a:solidFill>
                            <a:schemeClr val="tx1"/>
                          </a:solidFill>
                          <a:effectLst/>
                          <a:latin typeface="Times New Roman" panose="02020603050405020304" pitchFamily="18" charset="0"/>
                          <a:cs typeface="Times New Roman" panose="02020603050405020304" pitchFamily="18" charset="0"/>
                        </a:rPr>
                        <a:t>995 0286</a:t>
                      </a:r>
                      <a:endParaRPr lang="en-US" sz="2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ctr">
                        <a:lnSpc>
                          <a:spcPts val="2000"/>
                        </a:lnSpc>
                        <a:spcAft>
                          <a:spcPts val="0"/>
                        </a:spcAft>
                      </a:pPr>
                      <a:r>
                        <a:rPr lang="zh-CN" sz="2100" b="1" kern="100" dirty="0">
                          <a:solidFill>
                            <a:schemeClr val="tx1"/>
                          </a:solidFill>
                          <a:effectLst/>
                          <a:latin typeface="Times New Roman" panose="02020603050405020304" pitchFamily="18" charset="0"/>
                          <a:cs typeface="Times New Roman" panose="02020603050405020304" pitchFamily="18" charset="0"/>
                        </a:rPr>
                        <a:t>（</a:t>
                      </a:r>
                      <a:r>
                        <a:rPr lang="en-US" sz="2100" b="1" kern="100" dirty="0">
                          <a:solidFill>
                            <a:schemeClr val="tx1"/>
                          </a:solidFill>
                          <a:effectLst/>
                          <a:latin typeface="Times New Roman" panose="02020603050405020304" pitchFamily="18" charset="0"/>
                          <a:cs typeface="Times New Roman" panose="02020603050405020304" pitchFamily="18" charset="0"/>
                        </a:rPr>
                        <a:t>+</a:t>
                      </a:r>
                      <a:r>
                        <a:rPr lang="zh-CN" sz="2100" b="1" kern="100" dirty="0">
                          <a:solidFill>
                            <a:schemeClr val="tx1"/>
                          </a:solidFill>
                          <a:effectLst/>
                          <a:latin typeface="Times New Roman" panose="02020603050405020304" pitchFamily="18" charset="0"/>
                          <a:cs typeface="Times New Roman" panose="02020603050405020304" pitchFamily="18" charset="0"/>
                        </a:rPr>
                        <a:t>）</a:t>
                      </a:r>
                      <a:r>
                        <a:rPr lang="en-US" sz="2100" b="1" kern="100" dirty="0">
                          <a:solidFill>
                            <a:schemeClr val="tx1"/>
                          </a:solidFill>
                          <a:effectLst/>
                          <a:latin typeface="Times New Roman" panose="02020603050405020304" pitchFamily="18" charset="0"/>
                          <a:cs typeface="Times New Roman" panose="02020603050405020304" pitchFamily="18" charset="0"/>
                        </a:rPr>
                        <a:t>261 5263</a:t>
                      </a:r>
                      <a:endParaRPr lang="en-US" sz="2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r>
            </a:tbl>
          </a:graphicData>
        </a:graphic>
      </p:graphicFrame>
      <p:grpSp>
        <p:nvGrpSpPr>
          <p:cNvPr id="10" name="组合 9"/>
          <p:cNvGrpSpPr/>
          <p:nvPr/>
        </p:nvGrpSpPr>
        <p:grpSpPr>
          <a:xfrm>
            <a:off x="720090" y="3896995"/>
            <a:ext cx="6901180" cy="2690495"/>
            <a:chOff x="506439" y="3896751"/>
            <a:chExt cx="6260123" cy="2355585"/>
          </a:xfrm>
        </p:grpSpPr>
        <p:sp>
          <p:nvSpPr>
            <p:cNvPr id="11" name="矩形 10"/>
            <p:cNvSpPr/>
            <p:nvPr/>
          </p:nvSpPr>
          <p:spPr>
            <a:xfrm>
              <a:off x="2796365" y="5790671"/>
              <a:ext cx="1481455" cy="403068"/>
            </a:xfrm>
            <a:prstGeom prst="rect">
              <a:avLst/>
            </a:prstGeom>
          </p:spPr>
          <p:txBody>
            <a:bodyPr wrap="square">
              <a:spAutoFit/>
            </a:bodyPr>
            <a:lstStyle/>
            <a:p>
              <a:r>
                <a:rPr lang="zh-CN" altLang="en-US" sz="2400" b="1" dirty="0">
                  <a:solidFill>
                    <a:srgbClr val="FF0000"/>
                  </a:solidFill>
                  <a:latin typeface="华文楷体" panose="02010600040101010101" pitchFamily="2" charset="-122"/>
                  <a:ea typeface="华文楷体" panose="02010600040101010101" pitchFamily="2" charset="-122"/>
                </a:rPr>
                <a:t> </a:t>
              </a:r>
              <a:r>
                <a:rPr lang="zh-CN" altLang="en-US" sz="2400" b="1" dirty="0">
                  <a:solidFill>
                    <a:srgbClr val="FF0000"/>
                  </a:solidFill>
                  <a:latin typeface="黑体" panose="02010609060101010101" charset="-122"/>
                  <a:ea typeface="黑体" panose="02010609060101010101" charset="-122"/>
                </a:rPr>
                <a:t>（畅销）</a:t>
              </a:r>
              <a:endParaRPr lang="zh-CN" altLang="en-US" sz="2400" dirty="0">
                <a:solidFill>
                  <a:srgbClr val="FF0000"/>
                </a:solidFill>
                <a:latin typeface="黑体" panose="02010609060101010101" charset="-122"/>
                <a:ea typeface="黑体" panose="02010609060101010101" charset="-122"/>
              </a:endParaRPr>
            </a:p>
          </p:txBody>
        </p:sp>
        <p:sp>
          <p:nvSpPr>
            <p:cNvPr id="12" name="矩形 11"/>
            <p:cNvSpPr/>
            <p:nvPr/>
          </p:nvSpPr>
          <p:spPr>
            <a:xfrm>
              <a:off x="2754161" y="4008111"/>
              <a:ext cx="1481455" cy="403068"/>
            </a:xfrm>
            <a:prstGeom prst="rect">
              <a:avLst/>
            </a:prstGeom>
          </p:spPr>
          <p:txBody>
            <a:bodyPr wrap="square">
              <a:spAutoFit/>
            </a:bodyPr>
            <a:lstStyle/>
            <a:p>
              <a:r>
                <a:rPr lang="zh-CN" altLang="en-US" sz="2400" b="1" dirty="0">
                  <a:solidFill>
                    <a:srgbClr val="FF0000"/>
                  </a:solidFill>
                  <a:latin typeface="华文楷体" panose="02010600040101010101" pitchFamily="2" charset="-122"/>
                  <a:ea typeface="华文楷体" panose="02010600040101010101" pitchFamily="2" charset="-122"/>
                </a:rPr>
                <a:t> </a:t>
              </a:r>
              <a:r>
                <a:rPr lang="zh-CN" altLang="en-US" sz="2400" b="1" dirty="0" smtClean="0">
                  <a:solidFill>
                    <a:srgbClr val="FF0000"/>
                  </a:solidFill>
                  <a:latin typeface="黑体" panose="02010609060101010101" charset="-122"/>
                  <a:ea typeface="黑体" panose="02010609060101010101" charset="-122"/>
                </a:rPr>
                <a:t>（滞销）</a:t>
              </a:r>
              <a:endParaRPr lang="zh-CN" altLang="en-US" sz="2400" dirty="0">
                <a:solidFill>
                  <a:srgbClr val="FF0000"/>
                </a:solidFill>
                <a:latin typeface="黑体" panose="02010609060101010101" charset="-122"/>
                <a:ea typeface="黑体" panose="02010609060101010101" charset="-122"/>
              </a:endParaRPr>
            </a:p>
          </p:txBody>
        </p:sp>
        <p:grpSp>
          <p:nvGrpSpPr>
            <p:cNvPr id="2" name="组合 1"/>
            <p:cNvGrpSpPr/>
            <p:nvPr/>
          </p:nvGrpSpPr>
          <p:grpSpPr>
            <a:xfrm>
              <a:off x="506439" y="3896751"/>
              <a:ext cx="6260123" cy="2355585"/>
              <a:chOff x="506439" y="3896751"/>
              <a:chExt cx="6260123" cy="2355585"/>
            </a:xfrm>
          </p:grpSpPr>
          <p:sp>
            <p:nvSpPr>
              <p:cNvPr id="4" name="Text Box 5"/>
              <p:cNvSpPr txBox="1">
                <a:spLocks noChangeArrowheads="1"/>
              </p:cNvSpPr>
              <p:nvPr/>
            </p:nvSpPr>
            <p:spPr bwMode="auto">
              <a:xfrm>
                <a:off x="2021717" y="4504164"/>
                <a:ext cx="3056441" cy="403068"/>
              </a:xfrm>
              <a:prstGeom prst="rect">
                <a:avLst/>
              </a:prstGeom>
              <a:noFill/>
              <a:ln w="9525" algn="ctr">
                <a:noFill/>
                <a:miter lim="800000"/>
              </a:ln>
            </p:spPr>
            <p:txBody>
              <a:bodyPr>
                <a:spAutoFit/>
              </a:bodyPr>
              <a:lstStyle>
                <a:defPPr>
                  <a:defRPr lang="zh-CN"/>
                </a:defPPr>
                <a:lvl1pPr algn="ctr">
                  <a:spcBef>
                    <a:spcPct val="50000"/>
                  </a:spcBef>
                  <a:defRPr sz="2400" b="1">
                    <a:latin typeface="微软雅黑" panose="020B0503020204020204" charset="-122"/>
                    <a:ea typeface="微软雅黑" panose="020B0503020204020204" charset="-122"/>
                  </a:defRPr>
                </a:lvl1pPr>
              </a:lstStyle>
              <a:p>
                <a:r>
                  <a:rPr lang="zh-CN" altLang="en-US" dirty="0"/>
                  <a:t>呢绒、布匹</a:t>
                </a:r>
                <a:endParaRPr lang="zh-CN" altLang="en-US" dirty="0"/>
              </a:p>
            </p:txBody>
          </p:sp>
          <p:sp>
            <p:nvSpPr>
              <p:cNvPr id="5" name="Text Box 6"/>
              <p:cNvSpPr txBox="1">
                <a:spLocks noChangeArrowheads="1"/>
              </p:cNvSpPr>
              <p:nvPr/>
            </p:nvSpPr>
            <p:spPr bwMode="auto">
              <a:xfrm>
                <a:off x="2021717" y="5328775"/>
                <a:ext cx="3082925" cy="403068"/>
              </a:xfrm>
              <a:prstGeom prst="rect">
                <a:avLst/>
              </a:prstGeom>
              <a:noFill/>
              <a:ln w="9525" algn="ctr">
                <a:noFill/>
                <a:miter lim="800000"/>
              </a:ln>
            </p:spPr>
            <p:txBody>
              <a:bodyPr>
                <a:spAutoFit/>
              </a:bodyPr>
              <a:lstStyle/>
              <a:p>
                <a:pPr algn="ctr">
                  <a:spcBef>
                    <a:spcPct val="50000"/>
                  </a:spcBef>
                </a:pPr>
                <a:r>
                  <a:rPr lang="zh-CN" altLang="en-US" sz="2400" b="1" dirty="0">
                    <a:latin typeface="微软雅黑" panose="020B0503020204020204" charset="-122"/>
                    <a:ea typeface="微软雅黑" panose="020B0503020204020204" charset="-122"/>
                  </a:rPr>
                  <a:t>茶叶、生丝、</a:t>
                </a:r>
                <a:r>
                  <a:rPr lang="zh-CN" altLang="en-US" sz="2400" b="1" dirty="0" smtClean="0">
                    <a:latin typeface="微软雅黑" panose="020B0503020204020204" charset="-122"/>
                    <a:ea typeface="微软雅黑" panose="020B0503020204020204" charset="-122"/>
                  </a:rPr>
                  <a:t>瓷器</a:t>
                </a:r>
                <a:endParaRPr lang="en-US" altLang="zh-CN" sz="2400" b="1" dirty="0" smtClean="0">
                  <a:latin typeface="微软雅黑" panose="020B0503020204020204" charset="-122"/>
                  <a:ea typeface="微软雅黑" panose="020B0503020204020204" charset="-122"/>
                </a:endParaRPr>
              </a:p>
            </p:txBody>
          </p:sp>
          <p:sp>
            <p:nvSpPr>
              <p:cNvPr id="6" name="Line 7"/>
              <p:cNvSpPr>
                <a:spLocks noChangeShapeType="1"/>
              </p:cNvSpPr>
              <p:nvPr/>
            </p:nvSpPr>
            <p:spPr bwMode="auto">
              <a:xfrm flipH="1">
                <a:off x="1813059" y="5046411"/>
                <a:ext cx="3565452" cy="0"/>
              </a:xfrm>
              <a:prstGeom prst="line">
                <a:avLst/>
              </a:prstGeom>
              <a:noFill/>
              <a:ln w="50800">
                <a:solidFill>
                  <a:srgbClr val="002060"/>
                </a:solidFill>
                <a:round/>
                <a:tailEnd type="triangle" w="med" len="med"/>
              </a:ln>
            </p:spPr>
            <p:txBody>
              <a:bodyPr/>
              <a:lstStyle/>
              <a:p>
                <a:endParaRPr lang="zh-CN" altLang="en-US"/>
              </a:p>
            </p:txBody>
          </p:sp>
          <p:sp>
            <p:nvSpPr>
              <p:cNvPr id="7" name="Line 7"/>
              <p:cNvSpPr>
                <a:spLocks noChangeShapeType="1"/>
              </p:cNvSpPr>
              <p:nvPr/>
            </p:nvSpPr>
            <p:spPr bwMode="auto">
              <a:xfrm>
                <a:off x="1813060" y="5240699"/>
                <a:ext cx="3657600" cy="1"/>
              </a:xfrm>
              <a:prstGeom prst="line">
                <a:avLst/>
              </a:prstGeom>
              <a:noFill/>
              <a:ln w="50800">
                <a:solidFill>
                  <a:srgbClr val="C00000"/>
                </a:solidFill>
                <a:round/>
                <a:tailEnd type="triangle" w="med" len="med"/>
              </a:ln>
            </p:spPr>
            <p:txBody>
              <a:bodyPr/>
              <a:lstStyle/>
              <a:p>
                <a:endParaRPr lang="zh-CN" altLang="en-US"/>
              </a:p>
            </p:txBody>
          </p:sp>
          <p:sp>
            <p:nvSpPr>
              <p:cNvPr id="8" name="Text Box 3"/>
              <p:cNvSpPr txBox="1">
                <a:spLocks noChangeArrowheads="1"/>
              </p:cNvSpPr>
              <p:nvPr/>
            </p:nvSpPr>
            <p:spPr bwMode="auto">
              <a:xfrm>
                <a:off x="616489" y="4926756"/>
                <a:ext cx="1093788" cy="456996"/>
              </a:xfrm>
              <a:prstGeom prst="rect">
                <a:avLst/>
              </a:prstGeom>
              <a:solidFill>
                <a:schemeClr val="bg1">
                  <a:lumMod val="95000"/>
                </a:schemeClr>
              </a:solidFill>
              <a:ln w="31750">
                <a:solidFill>
                  <a:schemeClr val="accent2">
                    <a:lumMod val="50000"/>
                  </a:schemeClr>
                </a:solidFill>
                <a:miter lim="800000"/>
              </a:ln>
              <a:effectLst>
                <a:outerShdw dist="12700" algn="ctr" rotWithShape="0">
                  <a:srgbClr val="3333FF"/>
                </a:outerShdw>
              </a:effectLst>
            </p:spPr>
            <p:txBody>
              <a:bodyPr>
                <a:spAutoFit/>
              </a:bodyPr>
              <a:lstStyle/>
              <a:p>
                <a:pPr algn="ctr" fontAlgn="auto">
                  <a:spcBef>
                    <a:spcPct val="50000"/>
                  </a:spcBef>
                  <a:spcAft>
                    <a:spcPts val="0"/>
                  </a:spcAft>
                  <a:defRPr/>
                </a:pPr>
                <a:r>
                  <a:rPr lang="zh-CN" altLang="en-US" sz="2800" b="1" dirty="0">
                    <a:latin typeface="微软雅黑" panose="020B0503020204020204" charset="-122"/>
                    <a:ea typeface="微软雅黑" panose="020B0503020204020204" charset="-122"/>
                  </a:rPr>
                  <a:t>中国    </a:t>
                </a:r>
                <a:endParaRPr lang="zh-CN" altLang="en-US" sz="2800" b="1" dirty="0">
                  <a:latin typeface="微软雅黑" panose="020B0503020204020204" charset="-122"/>
                  <a:ea typeface="微软雅黑" panose="020B0503020204020204" charset="-122"/>
                </a:endParaRPr>
              </a:p>
            </p:txBody>
          </p:sp>
          <p:sp>
            <p:nvSpPr>
              <p:cNvPr id="9" name="Text Box 4"/>
              <p:cNvSpPr txBox="1">
                <a:spLocks noChangeArrowheads="1"/>
              </p:cNvSpPr>
              <p:nvPr/>
            </p:nvSpPr>
            <p:spPr bwMode="auto">
              <a:xfrm>
                <a:off x="5538663" y="4926756"/>
                <a:ext cx="1038150" cy="456996"/>
              </a:xfrm>
              <a:prstGeom prst="rect">
                <a:avLst/>
              </a:prstGeom>
              <a:solidFill>
                <a:schemeClr val="bg1">
                  <a:lumMod val="95000"/>
                </a:schemeClr>
              </a:solidFill>
              <a:ln w="31750">
                <a:solidFill>
                  <a:schemeClr val="accent2">
                    <a:lumMod val="50000"/>
                  </a:schemeClr>
                </a:solidFill>
                <a:miter lim="800000"/>
              </a:ln>
              <a:effectLst>
                <a:outerShdw dist="12700" algn="ctr" rotWithShape="0">
                  <a:srgbClr val="3333FF"/>
                </a:outerShdw>
              </a:effectLst>
            </p:spPr>
            <p:txBody>
              <a:bodyPr wrap="square">
                <a:spAutoFit/>
              </a:bodyPr>
              <a:lstStyle>
                <a:defPPr>
                  <a:defRPr lang="zh-CN"/>
                </a:defPPr>
                <a:lvl1pPr algn="ctr" fontAlgn="auto">
                  <a:spcBef>
                    <a:spcPct val="50000"/>
                  </a:spcBef>
                  <a:spcAft>
                    <a:spcPts val="0"/>
                  </a:spcAft>
                  <a:defRPr sz="2800" b="1">
                    <a:latin typeface="微软雅黑" panose="020B0503020204020204" charset="-122"/>
                    <a:ea typeface="微软雅黑" panose="020B0503020204020204" charset="-122"/>
                  </a:defRPr>
                </a:lvl1pPr>
              </a:lstStyle>
              <a:p>
                <a:r>
                  <a:rPr lang="zh-CN" altLang="en-US" dirty="0"/>
                  <a:t>英国</a:t>
                </a:r>
                <a:endParaRPr lang="zh-CN" altLang="en-US" dirty="0"/>
              </a:p>
            </p:txBody>
          </p:sp>
          <p:sp>
            <p:nvSpPr>
              <p:cNvPr id="13" name="圆角矩形 12"/>
              <p:cNvSpPr/>
              <p:nvPr/>
            </p:nvSpPr>
            <p:spPr>
              <a:xfrm>
                <a:off x="506439" y="3896751"/>
                <a:ext cx="6260123" cy="2355585"/>
              </a:xfrm>
              <a:prstGeom prst="roundRect">
                <a:avLst/>
              </a:prstGeom>
              <a:noFill/>
              <a:ln w="127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上箭头 13"/>
          <p:cNvSpPr/>
          <p:nvPr/>
        </p:nvSpPr>
        <p:spPr>
          <a:xfrm rot="5400000">
            <a:off x="7936230" y="4681220"/>
            <a:ext cx="812165" cy="101346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9063991" y="4344035"/>
            <a:ext cx="2491740" cy="1648460"/>
            <a:chOff x="7540627" y="4399124"/>
            <a:chExt cx="1146697" cy="1852499"/>
          </a:xfrm>
        </p:grpSpPr>
        <p:sp>
          <p:nvSpPr>
            <p:cNvPr id="15" name="圆角矩形 14"/>
            <p:cNvSpPr/>
            <p:nvPr/>
          </p:nvSpPr>
          <p:spPr>
            <a:xfrm>
              <a:off x="7540627" y="4399124"/>
              <a:ext cx="1124488" cy="1852499"/>
            </a:xfrm>
            <a:prstGeom prst="roundRect">
              <a:avLst/>
            </a:prstGeom>
            <a:noFill/>
            <a:ln w="127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540627" y="4497600"/>
              <a:ext cx="1146697" cy="1699789"/>
            </a:xfrm>
            <a:prstGeom prst="rect">
              <a:avLst/>
            </a:prstGeom>
          </p:spPr>
          <p:txBody>
            <a:bodyPr wrap="square">
              <a:spAutoFit/>
            </a:bodyPr>
            <a:lstStyle/>
            <a:p>
              <a:pPr>
                <a:lnSpc>
                  <a:spcPct val="110000"/>
                </a:lnSpc>
              </a:pPr>
              <a:r>
                <a:rPr lang="zh-CN" altLang="zh-CN" sz="2800" b="1" kern="100" dirty="0" smtClean="0">
                  <a:solidFill>
                    <a:schemeClr val="tx1"/>
                  </a:solidFill>
                  <a:effectLst/>
                  <a:latin typeface="微软雅黑" panose="020B0503020204020204" charset="-122"/>
                  <a:ea typeface="微软雅黑" panose="020B0503020204020204" charset="-122"/>
                </a:rPr>
                <a:t>英国</a:t>
              </a:r>
              <a:r>
                <a:rPr lang="zh-CN" altLang="en-US" sz="2800" b="1" kern="100" dirty="0" smtClean="0">
                  <a:solidFill>
                    <a:schemeClr val="tx1"/>
                  </a:solidFill>
                  <a:effectLst/>
                  <a:latin typeface="微软雅黑" panose="020B0503020204020204" charset="-122"/>
                  <a:ea typeface="微软雅黑" panose="020B0503020204020204" charset="-122"/>
                </a:rPr>
                <a:t>为扭转贸易逆差对华输入大量</a:t>
              </a:r>
              <a:r>
                <a:rPr lang="zh-CN" altLang="en-US" sz="2800" b="1" kern="100" dirty="0" smtClean="0">
                  <a:solidFill>
                    <a:srgbClr val="FF0000"/>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鸦片烟</a:t>
              </a:r>
              <a:endParaRPr lang="zh-CN" altLang="en-US" sz="2800" b="1" kern="100" dirty="0" smtClean="0">
                <a:solidFill>
                  <a:srgbClr val="FF0000"/>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p14:dur="50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custDataLst>
              <p:tags r:id="rId1"/>
            </p:custDataLst>
          </p:nvPr>
        </p:nvGraphicFramePr>
        <p:xfrm>
          <a:off x="422910" y="401955"/>
          <a:ext cx="10744200" cy="3133090"/>
        </p:xfrm>
        <a:graphic>
          <a:graphicData uri="http://schemas.openxmlformats.org/drawingml/2006/table">
            <a:tbl>
              <a:tblPr>
                <a:tableStyleId>{5C22544A-7EE6-4342-B048-85BDC9FD1C3A}</a:tableStyleId>
              </a:tblPr>
              <a:tblGrid>
                <a:gridCol w="1870075"/>
                <a:gridCol w="1530985"/>
                <a:gridCol w="1421765"/>
                <a:gridCol w="1103630"/>
                <a:gridCol w="1718945"/>
                <a:gridCol w="3098800"/>
              </a:tblGrid>
              <a:tr h="779780">
                <a:tc gridSpan="6">
                  <a:txBody>
                    <a:bodyPr/>
                    <a:lstStyle/>
                    <a:p>
                      <a:pPr indent="266700" algn="ctr">
                        <a:spcAft>
                          <a:spcPts val="0"/>
                        </a:spcAft>
                      </a:pPr>
                      <a:r>
                        <a:rPr lang="zh-CN" altLang="en-US" sz="2800" b="1" kern="100" dirty="0" smtClean="0">
                          <a:solidFill>
                            <a:srgbClr val="0000FF"/>
                          </a:solidFill>
                          <a:effectLst/>
                          <a:latin typeface="黑体" panose="02010609060101010101" charset="-122"/>
                          <a:ea typeface="黑体" panose="02010609060101010101" charset="-122"/>
                          <a:cs typeface="黑体" panose="02010609060101010101" charset="-122"/>
                        </a:rPr>
                        <a:t>表</a:t>
                      </a:r>
                      <a:r>
                        <a:rPr lang="en-US" altLang="zh-CN" sz="2800" b="1" kern="100" dirty="0" smtClean="0">
                          <a:solidFill>
                            <a:srgbClr val="0000FF"/>
                          </a:solidFill>
                          <a:effectLst/>
                          <a:latin typeface="黑体" panose="02010609060101010101" charset="-122"/>
                          <a:ea typeface="黑体" panose="02010609060101010101" charset="-122"/>
                          <a:cs typeface="黑体" panose="02010609060101010101" charset="-122"/>
                        </a:rPr>
                        <a:t>2</a:t>
                      </a:r>
                      <a:r>
                        <a:rPr lang="zh-CN" sz="2800" b="1" kern="100" dirty="0" smtClean="0">
                          <a:solidFill>
                            <a:srgbClr val="0000FF"/>
                          </a:solidFill>
                          <a:effectLst/>
                          <a:latin typeface="黑体" panose="02010609060101010101" charset="-122"/>
                          <a:ea typeface="黑体" panose="02010609060101010101" charset="-122"/>
                          <a:cs typeface="黑体" panose="02010609060101010101" charset="-122"/>
                        </a:rPr>
                        <a:t>：</a:t>
                      </a:r>
                      <a:r>
                        <a:rPr lang="zh-CN" sz="2800" b="1" kern="100" dirty="0">
                          <a:solidFill>
                            <a:srgbClr val="0000FF"/>
                          </a:solidFill>
                          <a:effectLst/>
                          <a:latin typeface="黑体" panose="02010609060101010101" charset="-122"/>
                          <a:ea typeface="黑体" panose="02010609060101010101" charset="-122"/>
                          <a:cs typeface="黑体" panose="02010609060101010101" charset="-122"/>
                        </a:rPr>
                        <a:t>鸦片在中英贸易中的比重</a:t>
                      </a:r>
                      <a:endParaRPr lang="zh-CN" sz="3600" b="1" kern="100" dirty="0">
                        <a:solidFill>
                          <a:srgbClr val="0000FF"/>
                        </a:solidFill>
                        <a:effectLst/>
                        <a:latin typeface="黑体" panose="02010609060101010101" charset="-122"/>
                        <a:ea typeface="黑体" panose="02010609060101010101" charset="-122"/>
                        <a:cs typeface="黑体" panose="02010609060101010101" charset="-122"/>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hMerge="1">
                  <a:tcPr/>
                </a:tc>
                <a:tc hMerge="1">
                  <a:tcPr/>
                </a:tc>
                <a:tc hMerge="1">
                  <a:tcPr/>
                </a:tc>
                <a:tc hMerge="1">
                  <a:tcPr/>
                </a:tc>
                <a:tc hMerge="1">
                  <a:tcPr/>
                </a:tc>
              </a:tr>
              <a:tr h="588645">
                <a:tc rowSpan="2">
                  <a:txBody>
                    <a:bodyPr/>
                    <a:lstStyle/>
                    <a:p>
                      <a:pPr indent="266700" algn="ctr">
                        <a:spcAft>
                          <a:spcPts val="0"/>
                        </a:spcAft>
                      </a:pPr>
                      <a:r>
                        <a:rPr lang="zh-CN" sz="2400" b="1" kern="100">
                          <a:effectLst/>
                          <a:latin typeface="黑体" panose="02010609060101010101" charset="-122"/>
                          <a:ea typeface="黑体" panose="02010609060101010101" charset="-122"/>
                        </a:rPr>
                        <a:t>年份</a:t>
                      </a:r>
                      <a:endParaRPr lang="zh-CN" sz="2400" b="1" kern="100">
                        <a:effectLst/>
                        <a:latin typeface="黑体" panose="02010609060101010101" charset="-122"/>
                        <a:ea typeface="黑体" panose="02010609060101010101" charset="-122"/>
                        <a:cs typeface="Times New Roman" panose="02020603050405020304" pitchFamily="18" charset="0"/>
                      </a:endParaRPr>
                    </a:p>
                  </a:txBody>
                  <a:tcPr anchor="ctr">
                    <a:lnL w="28575"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gridSpan="3">
                  <a:txBody>
                    <a:bodyPr/>
                    <a:lstStyle/>
                    <a:p>
                      <a:pPr algn="ctr">
                        <a:spcAft>
                          <a:spcPts val="0"/>
                        </a:spcAft>
                      </a:pPr>
                      <a:r>
                        <a:rPr lang="zh-CN" sz="2400" b="1" kern="100">
                          <a:effectLst/>
                          <a:latin typeface="黑体" panose="02010609060101010101" charset="-122"/>
                          <a:ea typeface="黑体" panose="02010609060101010101" charset="-122"/>
                        </a:rPr>
                        <a:t>英国输华</a:t>
                      </a:r>
                      <a:endParaRPr lang="zh-CN" sz="2400" b="1" kern="100">
                        <a:effectLst/>
                        <a:latin typeface="黑体" panose="02010609060101010101" charset="-122"/>
                        <a:ea typeface="黑体" panose="02010609060101010101"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hMerge="1">
                  <a:tcPr/>
                </a:tc>
                <a:tc hMerge="1">
                  <a:tcPr/>
                </a:tc>
                <a:tc>
                  <a:txBody>
                    <a:bodyPr/>
                    <a:lstStyle/>
                    <a:p>
                      <a:pPr algn="ctr">
                        <a:spcAft>
                          <a:spcPts val="0"/>
                        </a:spcAft>
                      </a:pPr>
                      <a:r>
                        <a:rPr lang="zh-CN" sz="2400" b="1" kern="100">
                          <a:effectLst/>
                          <a:latin typeface="黑体" panose="02010609060101010101" charset="-122"/>
                          <a:ea typeface="黑体" panose="02010609060101010101" charset="-122"/>
                        </a:rPr>
                        <a:t>中国输英</a:t>
                      </a:r>
                      <a:endParaRPr lang="zh-CN" sz="2400" b="1" kern="100">
                        <a:effectLst/>
                        <a:latin typeface="黑体" panose="02010609060101010101" charset="-122"/>
                        <a:ea typeface="黑体" panose="02010609060101010101"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indent="266700" algn="ctr">
                        <a:spcAft>
                          <a:spcPts val="0"/>
                        </a:spcAft>
                      </a:pPr>
                      <a:r>
                        <a:rPr lang="zh-CN" sz="2400" b="1" kern="100">
                          <a:effectLst/>
                          <a:latin typeface="黑体" panose="02010609060101010101" charset="-122"/>
                          <a:ea typeface="黑体" panose="02010609060101010101" charset="-122"/>
                        </a:rPr>
                        <a:t>中对英贸易</a:t>
                      </a:r>
                      <a:endParaRPr lang="zh-CN" sz="2400" b="1" kern="100">
                        <a:effectLst/>
                        <a:latin typeface="黑体" panose="02010609060101010101" charset="-122"/>
                        <a:ea typeface="黑体" panose="02010609060101010101"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r>
              <a:tr h="941705">
                <a:tc vMerge="1">
                  <a:tcPr/>
                </a:tc>
                <a:tc>
                  <a:txBody>
                    <a:bodyPr/>
                    <a:lstStyle/>
                    <a:p>
                      <a:pPr algn="ctr">
                        <a:spcAft>
                          <a:spcPts val="0"/>
                        </a:spcAft>
                      </a:pPr>
                      <a:r>
                        <a:rPr lang="zh-CN" sz="2400" b="1" kern="100">
                          <a:effectLst/>
                          <a:latin typeface="黑体" panose="02010609060101010101" charset="-122"/>
                          <a:ea typeface="黑体" panose="02010609060101010101" charset="-122"/>
                        </a:rPr>
                        <a:t>正当贸易</a:t>
                      </a:r>
                      <a:endParaRPr lang="zh-CN" sz="2400" b="1" kern="100">
                        <a:effectLst/>
                        <a:latin typeface="黑体" panose="02010609060101010101" charset="-122"/>
                        <a:ea typeface="黑体" panose="02010609060101010101"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spcAft>
                          <a:spcPts val="0"/>
                        </a:spcAft>
                      </a:pPr>
                      <a:r>
                        <a:rPr lang="zh-CN" sz="2400" b="1" kern="100" dirty="0">
                          <a:solidFill>
                            <a:srgbClr val="FF0000"/>
                          </a:solidFill>
                          <a:effectLst/>
                          <a:latin typeface="黑体" panose="02010609060101010101" charset="-122"/>
                          <a:ea typeface="黑体" panose="02010609060101010101" charset="-122"/>
                        </a:rPr>
                        <a:t>鸦片贸易</a:t>
                      </a:r>
                      <a:endParaRPr lang="zh-CN" sz="2400" b="1" kern="100" dirty="0">
                        <a:solidFill>
                          <a:srgbClr val="FF0000"/>
                        </a:solidFill>
                        <a:effectLst/>
                        <a:latin typeface="黑体" panose="02010609060101010101" charset="-122"/>
                        <a:ea typeface="黑体" panose="02010609060101010101"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spcAft>
                          <a:spcPts val="0"/>
                        </a:spcAft>
                      </a:pPr>
                      <a:r>
                        <a:rPr lang="zh-CN" sz="2400" b="1" kern="100" dirty="0">
                          <a:effectLst/>
                          <a:latin typeface="黑体" panose="02010609060101010101" charset="-122"/>
                          <a:ea typeface="黑体" panose="02010609060101010101" charset="-122"/>
                        </a:rPr>
                        <a:t>总值</a:t>
                      </a:r>
                      <a:endParaRPr lang="zh-CN" sz="2400" b="1" kern="100" dirty="0">
                        <a:effectLst/>
                        <a:latin typeface="黑体" panose="02010609060101010101" charset="-122"/>
                        <a:ea typeface="黑体" panose="02010609060101010101" charset="-122"/>
                        <a:cs typeface="Times New Roman" panose="02020603050405020304" pitchFamily="18"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marL="0" indent="84455" algn="l" defTabSz="914400" rtl="0" eaLnBrk="1" latinLnBrk="0" hangingPunct="1">
                        <a:spcAft>
                          <a:spcPts val="0"/>
                        </a:spcAft>
                      </a:pPr>
                      <a:r>
                        <a:rPr lang="zh-CN" altLang="en-US" sz="2400" b="1" kern="100" dirty="0" smtClean="0">
                          <a:solidFill>
                            <a:schemeClr val="dk1"/>
                          </a:solidFill>
                          <a:effectLst/>
                          <a:latin typeface="黑体" panose="02010609060101010101" charset="-122"/>
                          <a:ea typeface="黑体" panose="02010609060101010101" charset="-122"/>
                          <a:cs typeface="黑体" panose="02010609060101010101" charset="-122"/>
                        </a:rPr>
                        <a:t> 贸易总额</a:t>
                      </a:r>
                      <a:endParaRPr lang="zh-CN" altLang="en-US" sz="2400" b="1" kern="100" dirty="0" smtClean="0">
                        <a:solidFill>
                          <a:schemeClr val="dk1"/>
                        </a:solidFill>
                        <a:effectLst/>
                        <a:latin typeface="黑体" panose="02010609060101010101" charset="-122"/>
                        <a:ea typeface="黑体" panose="02010609060101010101" charset="-122"/>
                        <a:cs typeface="黑体" panose="02010609060101010101"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c>
                  <a:txBody>
                    <a:bodyPr/>
                    <a:lstStyle/>
                    <a:p>
                      <a:pPr algn="ctr">
                        <a:spcAft>
                          <a:spcPts val="0"/>
                        </a:spcAft>
                      </a:pPr>
                      <a:r>
                        <a:rPr lang="zh-CN" sz="2400" b="1" kern="100">
                          <a:effectLst/>
                          <a:latin typeface="黑体" panose="02010609060101010101" charset="-122"/>
                          <a:ea typeface="黑体" panose="02010609060101010101" charset="-122"/>
                          <a:cs typeface="黑体" panose="02010609060101010101" charset="-122"/>
                        </a:rPr>
                        <a:t>出</a:t>
                      </a:r>
                      <a:r>
                        <a:rPr lang="en-US" sz="2400" b="1" kern="100">
                          <a:effectLst/>
                          <a:latin typeface="黑体" panose="02010609060101010101" charset="-122"/>
                          <a:ea typeface="黑体" panose="02010609060101010101" charset="-122"/>
                          <a:cs typeface="黑体" panose="02010609060101010101" charset="-122"/>
                        </a:rPr>
                        <a:t>(+)</a:t>
                      </a:r>
                      <a:r>
                        <a:rPr lang="zh-CN" sz="2400" b="1" kern="100">
                          <a:effectLst/>
                          <a:latin typeface="黑体" panose="02010609060101010101" charset="-122"/>
                          <a:ea typeface="黑体" panose="02010609060101010101" charset="-122"/>
                          <a:cs typeface="黑体" panose="02010609060101010101" charset="-122"/>
                        </a:rPr>
                        <a:t>入</a:t>
                      </a:r>
                      <a:r>
                        <a:rPr lang="en-US" sz="2400" b="1" kern="100">
                          <a:effectLst/>
                          <a:latin typeface="黑体" panose="02010609060101010101" charset="-122"/>
                          <a:ea typeface="黑体" panose="02010609060101010101" charset="-122"/>
                          <a:cs typeface="黑体" panose="02010609060101010101" charset="-122"/>
                        </a:rPr>
                        <a:t>(-)</a:t>
                      </a:r>
                      <a:r>
                        <a:rPr lang="zh-CN" sz="2400" b="1" kern="100">
                          <a:effectLst/>
                          <a:latin typeface="黑体" panose="02010609060101010101" charset="-122"/>
                          <a:ea typeface="黑体" panose="02010609060101010101" charset="-122"/>
                          <a:cs typeface="黑体" panose="02010609060101010101" charset="-122"/>
                        </a:rPr>
                        <a:t>超情况</a:t>
                      </a:r>
                      <a:endParaRPr lang="zh-CN" sz="2400" b="1" kern="100">
                        <a:effectLst/>
                        <a:latin typeface="黑体" panose="02010609060101010101" charset="-122"/>
                        <a:ea typeface="黑体" panose="02010609060101010101" charset="-122"/>
                        <a:cs typeface="黑体" panose="02010609060101010101" charset="-122"/>
                      </a:endParaRPr>
                    </a:p>
                  </a:txBody>
                  <a:tcPr anchor="ctr">
                    <a:lnL w="12700"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tr>
              <a:tr h="822960">
                <a:tc>
                  <a:txBody>
                    <a:bodyPr/>
                    <a:lstStyle/>
                    <a:p>
                      <a:pPr algn="ctr">
                        <a:spcAft>
                          <a:spcPts val="0"/>
                        </a:spcAft>
                      </a:pPr>
                      <a:r>
                        <a:rPr lang="en-US" sz="2400" b="1" kern="100" dirty="0">
                          <a:effectLst/>
                          <a:latin typeface="黑体" panose="02010609060101010101" charset="-122"/>
                          <a:ea typeface="黑体" panose="02010609060101010101" charset="-122"/>
                          <a:cs typeface="Times New Roman" panose="02020603050405020304" pitchFamily="18" charset="0"/>
                        </a:rPr>
                        <a:t>1837-1838</a:t>
                      </a:r>
                      <a:endParaRPr lang="en-US" sz="2400" b="1" kern="100" dirty="0">
                        <a:effectLst/>
                        <a:latin typeface="黑体" panose="02010609060101010101" charset="-122"/>
                        <a:ea typeface="黑体" panose="02010609060101010101" charset="-122"/>
                        <a:cs typeface="Times New Roman" panose="02020603050405020304" pitchFamily="18" charset="0"/>
                      </a:endParaRPr>
                    </a:p>
                  </a:txBody>
                  <a:tcPr anchor="ctr">
                    <a:lnL w="28575"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ctr">
                        <a:spcAft>
                          <a:spcPts val="0"/>
                        </a:spcAft>
                      </a:pPr>
                      <a:r>
                        <a:rPr lang="en-US" sz="2400" b="1" kern="100" dirty="0">
                          <a:effectLst/>
                          <a:latin typeface="黑体" panose="02010609060101010101" charset="-122"/>
                          <a:ea typeface="黑体" panose="02010609060101010101" charset="-122"/>
                          <a:cs typeface="黑体" panose="02010609060101010101" charset="-122"/>
                        </a:rPr>
                        <a:t>220</a:t>
                      </a:r>
                      <a:r>
                        <a:rPr lang="zh-CN" sz="2400" b="1" kern="100" dirty="0">
                          <a:effectLst/>
                          <a:latin typeface="黑体" panose="02010609060101010101" charset="-122"/>
                          <a:ea typeface="黑体" panose="02010609060101010101" charset="-122"/>
                          <a:cs typeface="黑体" panose="02010609060101010101" charset="-122"/>
                        </a:rPr>
                        <a:t>万</a:t>
                      </a:r>
                      <a:endParaRPr lang="zh-CN" sz="2400" b="1" kern="100" dirty="0">
                        <a:effectLst/>
                        <a:latin typeface="黑体" panose="02010609060101010101" charset="-122"/>
                        <a:ea typeface="黑体" panose="02010609060101010101" charset="-122"/>
                        <a:cs typeface="黑体" panose="02010609060101010101"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ctr">
                        <a:spcAft>
                          <a:spcPts val="0"/>
                        </a:spcAft>
                      </a:pPr>
                      <a:r>
                        <a:rPr lang="en-US" sz="2400" b="1" kern="100" dirty="0">
                          <a:solidFill>
                            <a:srgbClr val="FF0000"/>
                          </a:solidFill>
                          <a:effectLst/>
                          <a:latin typeface="黑体" panose="02010609060101010101" charset="-122"/>
                          <a:ea typeface="黑体" panose="02010609060101010101" charset="-122"/>
                          <a:cs typeface="黑体" panose="02010609060101010101" charset="-122"/>
                        </a:rPr>
                        <a:t>340</a:t>
                      </a:r>
                      <a:r>
                        <a:rPr lang="zh-CN" sz="2400" b="1" kern="100" dirty="0">
                          <a:solidFill>
                            <a:srgbClr val="FF0000"/>
                          </a:solidFill>
                          <a:effectLst/>
                          <a:latin typeface="黑体" panose="02010609060101010101" charset="-122"/>
                          <a:ea typeface="黑体" panose="02010609060101010101" charset="-122"/>
                          <a:cs typeface="黑体" panose="02010609060101010101" charset="-122"/>
                        </a:rPr>
                        <a:t>万</a:t>
                      </a:r>
                      <a:endParaRPr lang="zh-CN" sz="2400" b="1" kern="100" dirty="0">
                        <a:solidFill>
                          <a:srgbClr val="FF0000"/>
                        </a:solidFill>
                        <a:effectLst/>
                        <a:latin typeface="黑体" panose="02010609060101010101" charset="-122"/>
                        <a:ea typeface="黑体" panose="02010609060101010101" charset="-122"/>
                        <a:cs typeface="黑体" panose="02010609060101010101"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ctr">
                        <a:spcAft>
                          <a:spcPts val="0"/>
                        </a:spcAft>
                      </a:pPr>
                      <a:r>
                        <a:rPr lang="en-US" sz="2400" b="1" kern="100" dirty="0">
                          <a:effectLst/>
                          <a:latin typeface="黑体" panose="02010609060101010101" charset="-122"/>
                          <a:ea typeface="黑体" panose="02010609060101010101" charset="-122"/>
                          <a:cs typeface="黑体" panose="02010609060101010101" charset="-122"/>
                        </a:rPr>
                        <a:t>560</a:t>
                      </a:r>
                      <a:r>
                        <a:rPr lang="zh-CN" sz="2400" b="1" kern="100" dirty="0">
                          <a:effectLst/>
                          <a:latin typeface="黑体" panose="02010609060101010101" charset="-122"/>
                          <a:ea typeface="黑体" panose="02010609060101010101" charset="-122"/>
                          <a:cs typeface="黑体" panose="02010609060101010101" charset="-122"/>
                        </a:rPr>
                        <a:t>万</a:t>
                      </a:r>
                      <a:endParaRPr lang="zh-CN" sz="2400" b="1" kern="100" dirty="0">
                        <a:effectLst/>
                        <a:latin typeface="黑体" panose="02010609060101010101" charset="-122"/>
                        <a:ea typeface="黑体" panose="02010609060101010101" charset="-122"/>
                        <a:cs typeface="黑体" panose="02010609060101010101"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ctr">
                        <a:spcAft>
                          <a:spcPts val="0"/>
                        </a:spcAft>
                      </a:pPr>
                      <a:r>
                        <a:rPr lang="en-US" sz="2400" b="1" kern="100" dirty="0">
                          <a:effectLst/>
                          <a:latin typeface="黑体" panose="02010609060101010101" charset="-122"/>
                          <a:ea typeface="黑体" panose="02010609060101010101" charset="-122"/>
                          <a:cs typeface="黑体" panose="02010609060101010101" charset="-122"/>
                        </a:rPr>
                        <a:t>310</a:t>
                      </a:r>
                      <a:r>
                        <a:rPr lang="zh-CN" sz="2400" b="1" kern="100" dirty="0">
                          <a:effectLst/>
                          <a:latin typeface="黑体" panose="02010609060101010101" charset="-122"/>
                          <a:ea typeface="黑体" panose="02010609060101010101" charset="-122"/>
                          <a:cs typeface="黑体" panose="02010609060101010101" charset="-122"/>
                        </a:rPr>
                        <a:t>万</a:t>
                      </a:r>
                      <a:endParaRPr lang="zh-CN" sz="2400" b="1" kern="100" dirty="0">
                        <a:effectLst/>
                        <a:latin typeface="黑体" panose="02010609060101010101" charset="-122"/>
                        <a:ea typeface="黑体" panose="02010609060101010101" charset="-122"/>
                        <a:cs typeface="黑体" panose="02010609060101010101"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ctr">
                        <a:spcAft>
                          <a:spcPts val="0"/>
                        </a:spcAft>
                      </a:pPr>
                      <a:r>
                        <a:rPr lang="zh-CN" sz="2400" b="1" kern="100" dirty="0">
                          <a:solidFill>
                            <a:srgbClr val="FF0000"/>
                          </a:solidFill>
                          <a:effectLst/>
                          <a:latin typeface="黑体" panose="02010609060101010101" charset="-122"/>
                          <a:ea typeface="黑体" panose="02010609060101010101" charset="-122"/>
                          <a:cs typeface="黑体" panose="02010609060101010101" charset="-122"/>
                        </a:rPr>
                        <a:t>（</a:t>
                      </a:r>
                      <a:r>
                        <a:rPr lang="en-US" sz="2400" b="1" kern="100" dirty="0">
                          <a:solidFill>
                            <a:srgbClr val="FF0000"/>
                          </a:solidFill>
                          <a:effectLst/>
                          <a:latin typeface="黑体" panose="02010609060101010101" charset="-122"/>
                          <a:ea typeface="黑体" panose="02010609060101010101" charset="-122"/>
                          <a:cs typeface="黑体" panose="02010609060101010101" charset="-122"/>
                        </a:rPr>
                        <a:t>-</a:t>
                      </a:r>
                      <a:r>
                        <a:rPr lang="zh-CN" sz="2400" b="1" kern="100" dirty="0">
                          <a:solidFill>
                            <a:srgbClr val="FF0000"/>
                          </a:solidFill>
                          <a:effectLst/>
                          <a:latin typeface="黑体" panose="02010609060101010101" charset="-122"/>
                          <a:ea typeface="黑体" panose="02010609060101010101" charset="-122"/>
                          <a:cs typeface="黑体" panose="02010609060101010101" charset="-122"/>
                        </a:rPr>
                        <a:t>）</a:t>
                      </a:r>
                      <a:r>
                        <a:rPr lang="en-US" sz="2400" b="1" kern="100" dirty="0">
                          <a:solidFill>
                            <a:srgbClr val="FF0000"/>
                          </a:solidFill>
                          <a:effectLst/>
                          <a:latin typeface="黑体" panose="02010609060101010101" charset="-122"/>
                          <a:ea typeface="黑体" panose="02010609060101010101" charset="-122"/>
                          <a:cs typeface="黑体" panose="02010609060101010101" charset="-122"/>
                        </a:rPr>
                        <a:t>250</a:t>
                      </a:r>
                      <a:r>
                        <a:rPr lang="zh-CN" sz="2400" b="1" kern="100" dirty="0">
                          <a:solidFill>
                            <a:srgbClr val="FF0000"/>
                          </a:solidFill>
                          <a:effectLst/>
                          <a:latin typeface="黑体" panose="02010609060101010101" charset="-122"/>
                          <a:ea typeface="黑体" panose="02010609060101010101" charset="-122"/>
                          <a:cs typeface="黑体" panose="02010609060101010101" charset="-122"/>
                        </a:rPr>
                        <a:t>万</a:t>
                      </a:r>
                      <a:endParaRPr lang="zh-CN" sz="2400" b="1" kern="100" dirty="0">
                        <a:solidFill>
                          <a:srgbClr val="FF0000"/>
                        </a:solidFill>
                        <a:effectLst/>
                        <a:latin typeface="黑体" panose="02010609060101010101" charset="-122"/>
                        <a:ea typeface="黑体" panose="02010609060101010101" charset="-122"/>
                        <a:cs typeface="黑体" panose="02010609060101010101" charset="-122"/>
                      </a:endParaRPr>
                    </a:p>
                  </a:txBody>
                  <a:tcPr anchor="ctr">
                    <a:lnL w="12700"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r>
            </a:tbl>
          </a:graphicData>
        </a:graphic>
      </p:graphicFrame>
      <p:pic>
        <p:nvPicPr>
          <p:cNvPr id="5" name="图片 4"/>
          <p:cNvPicPr>
            <a:picLocks noChangeAspect="1"/>
          </p:cNvPicPr>
          <p:nvPr/>
        </p:nvPicPr>
        <p:blipFill>
          <a:blip r:embed="rId2"/>
          <a:stretch>
            <a:fillRect/>
          </a:stretch>
        </p:blipFill>
        <p:spPr>
          <a:xfrm>
            <a:off x="422910" y="3788410"/>
            <a:ext cx="4421505" cy="2675890"/>
          </a:xfrm>
          <a:prstGeom prst="rect">
            <a:avLst/>
          </a:prstGeom>
          <a:effectLst>
            <a:softEdge rad="63500"/>
          </a:effectLst>
        </p:spPr>
      </p:pic>
      <p:sp>
        <p:nvSpPr>
          <p:cNvPr id="6" name="矩形 5"/>
          <p:cNvSpPr/>
          <p:nvPr/>
        </p:nvSpPr>
        <p:spPr>
          <a:xfrm>
            <a:off x="5099050" y="3788410"/>
            <a:ext cx="6068060" cy="2676525"/>
          </a:xfrm>
          <a:prstGeom prst="rect">
            <a:avLst/>
          </a:prstGeom>
          <a:noFill/>
          <a:ln>
            <a:solidFill>
              <a:schemeClr val="tx1"/>
            </a:solidFill>
          </a:ln>
        </p:spPr>
        <p:txBody>
          <a:bodyPr wrap="square">
            <a:spAutoFit/>
          </a:bodyPr>
          <a:lstStyle/>
          <a:p>
            <a:r>
              <a:rPr lang="zh-CN" altLang="en-US" sz="2400" b="1" dirty="0" smtClean="0">
                <a:latin typeface="方正粗黑宋简体" panose="02000000000000000000" pitchFamily="2" charset="-122"/>
                <a:ea typeface="方正粗黑宋简体" panose="02000000000000000000" pitchFamily="2" charset="-122"/>
              </a:rPr>
              <a:t>材料</a:t>
            </a:r>
            <a:r>
              <a:rPr lang="zh-CN" altLang="en-US" sz="2400" b="1" dirty="0">
                <a:latin typeface="华文楷体" panose="02010600040101010101" pitchFamily="2" charset="-122"/>
                <a:ea typeface="华文楷体" panose="02010600040101010101" pitchFamily="2" charset="-122"/>
              </a:rPr>
              <a:t>  </a:t>
            </a:r>
            <a:r>
              <a:rPr lang="zh-CN" altLang="en-US" sz="2400" b="1" dirty="0" smtClean="0">
                <a:latin typeface="华文楷体" panose="02010600040101010101" pitchFamily="2" charset="-122"/>
                <a:ea typeface="华文楷体" panose="02010600040101010101" pitchFamily="2" charset="-122"/>
              </a:rPr>
              <a:t>  </a:t>
            </a:r>
            <a:r>
              <a:rPr lang="zh-CN" altLang="en-US" sz="2800" b="1" dirty="0" smtClean="0">
                <a:latin typeface="华文楷体" panose="02010600040101010101" pitchFamily="2" charset="-122"/>
                <a:ea typeface="华文楷体" panose="02010600040101010101" pitchFamily="2" charset="-122"/>
              </a:rPr>
              <a:t>当</a:t>
            </a:r>
            <a:r>
              <a:rPr lang="zh-CN" altLang="en-US" sz="2800" b="1" dirty="0">
                <a:latin typeface="华文楷体" panose="02010600040101010101" pitchFamily="2" charset="-122"/>
                <a:ea typeface="华文楷体" panose="02010600040101010101" pitchFamily="2" charset="-122"/>
              </a:rPr>
              <a:t>鸦片未盛行之时，吸食者不过害及其身，故杖徒已足蔽辜；迨流毒于天下，则为害甚巨，法当从严。</a:t>
            </a:r>
            <a:r>
              <a:rPr lang="zh-CN" altLang="en-US" sz="2800" b="1" u="sng" dirty="0">
                <a:solidFill>
                  <a:srgbClr val="FF0000"/>
                </a:solidFill>
                <a:latin typeface="华文楷体" panose="02010600040101010101" pitchFamily="2" charset="-122"/>
                <a:ea typeface="华文楷体" panose="02010600040101010101" pitchFamily="2" charset="-122"/>
              </a:rPr>
              <a:t>若犹泄泄视之，是使数十年后，中原几无可以御敌之兵，且无可以充饷之银</a:t>
            </a:r>
            <a:r>
              <a:rPr lang="en-US" altLang="zh-CN" sz="2800" b="1" dirty="0" smtClean="0">
                <a:latin typeface="华文楷体" panose="02010600040101010101" pitchFamily="2" charset="-122"/>
                <a:ea typeface="华文楷体" panose="02010600040101010101" pitchFamily="2" charset="-122"/>
              </a:rPr>
              <a:t>……                    </a:t>
            </a:r>
            <a:r>
              <a:rPr lang="en-US" altLang="zh-CN" sz="2400" b="1" dirty="0" smtClean="0">
                <a:latin typeface="方正粗黑宋简体" panose="02000000000000000000" pitchFamily="2" charset="-122"/>
                <a:ea typeface="方正粗黑宋简体" panose="02000000000000000000" pitchFamily="2" charset="-122"/>
              </a:rPr>
              <a:t>——</a:t>
            </a:r>
            <a:r>
              <a:rPr lang="zh-CN" altLang="en-US" sz="2400" b="1" dirty="0" smtClean="0">
                <a:latin typeface="方正粗黑宋简体" panose="02000000000000000000" pitchFamily="2" charset="-122"/>
                <a:ea typeface="方正粗黑宋简体" panose="02000000000000000000" pitchFamily="2" charset="-122"/>
              </a:rPr>
              <a:t>摘自林则徐奏折</a:t>
            </a:r>
            <a:endParaRPr lang="en-US" altLang="zh-CN" sz="2400" b="1" dirty="0">
              <a:latin typeface="方正粗黑宋简体" panose="02000000000000000000" pitchFamily="2" charset="-122"/>
              <a:ea typeface="方正粗黑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cover dir="ld"/>
      </p:transition>
    </mc:Choice>
    <mc:Fallback>
      <p:transition>
        <p:cover dir="l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https://timgsa.baidu.com/timg?image&amp;quality=80&amp;size=b9999_10000&amp;sec=1606480057433&amp;di=fd28d40a6ab940ff92ea417def75914c&amp;imgtype=0&amp;src=http%3A%2F%2Fwww.bonshop.cn%2Fupload_img%2F201106%2F1307978704084.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3060" y="224790"/>
            <a:ext cx="4562475" cy="5133975"/>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4342" name="Picture 6" descr="https://timgsa.baidu.com/timg?image&amp;quality=80&amp;size=b9999_10000&amp;sec=1606480146423&amp;di=ade125d873907d7bc602f5a7f242ee28&amp;imgtype=0&amp;src=http%3A%2F%2Fimg.zxxk.com%2F2016-7%2FZXXKCOM2016071510021778842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5535" y="295910"/>
            <a:ext cx="6944360" cy="310896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061720" y="5735955"/>
            <a:ext cx="10069195" cy="583565"/>
          </a:xfrm>
          <a:prstGeom prst="rect">
            <a:avLst/>
          </a:prstGeom>
          <a:noFill/>
        </p:spPr>
        <p:txBody>
          <a:bodyPr wrap="square" rtlCol="0">
            <a:spAutoFit/>
          </a:bodyPr>
          <a:lstStyle/>
          <a:p>
            <a:pPr algn="ctr"/>
            <a:r>
              <a:rPr lang="zh-CN" altLang="en-US" sz="3200" b="1" dirty="0" smtClean="0">
                <a:solidFill>
                  <a:schemeClr val="tx1"/>
                </a:solidFill>
                <a:effectLst/>
                <a:latin typeface="黑体" panose="02010609060101010101" charset="-122"/>
                <a:ea typeface="黑体" panose="02010609060101010101" charset="-122"/>
              </a:rPr>
              <a:t>英国政府以中国禁烟损害英商利益为由发动了鸦片战争！</a:t>
            </a:r>
            <a:endParaRPr lang="zh-CN" altLang="en-US" sz="3200" b="1" dirty="0" smtClean="0">
              <a:solidFill>
                <a:schemeClr val="tx1"/>
              </a:solidFill>
              <a:effectLst/>
              <a:latin typeface="黑体" panose="02010609060101010101" charset="-122"/>
              <a:ea typeface="黑体" panose="02010609060101010101" charset="-122"/>
            </a:endParaRPr>
          </a:p>
        </p:txBody>
      </p:sp>
      <p:grpSp>
        <p:nvGrpSpPr>
          <p:cNvPr id="3" name="组合 2"/>
          <p:cNvGrpSpPr/>
          <p:nvPr/>
        </p:nvGrpSpPr>
        <p:grpSpPr>
          <a:xfrm>
            <a:off x="4915535" y="3509389"/>
            <a:ext cx="6944994" cy="1849120"/>
            <a:chOff x="3525135" y="3340747"/>
            <a:chExt cx="5653218" cy="1828883"/>
          </a:xfrm>
        </p:grpSpPr>
        <p:sp>
          <p:nvSpPr>
            <p:cNvPr id="2" name="矩形 1"/>
            <p:cNvSpPr/>
            <p:nvPr/>
          </p:nvSpPr>
          <p:spPr>
            <a:xfrm>
              <a:off x="3628513" y="3507180"/>
              <a:ext cx="5549324" cy="1496016"/>
            </a:xfrm>
            <a:prstGeom prst="rect">
              <a:avLst/>
            </a:prstGeom>
          </p:spPr>
          <p:txBody>
            <a:bodyPr wrap="square">
              <a:spAutoFit/>
            </a:bodyPr>
            <a:lstStyle/>
            <a:p>
              <a:pPr indent="266700" algn="just">
                <a:lnSpc>
                  <a:spcPct val="110000"/>
                </a:lnSpc>
                <a:spcAft>
                  <a:spcPts val="0"/>
                </a:spcAft>
              </a:pPr>
              <a:r>
                <a:rPr lang="zh-CN" altLang="en-US" sz="2800" b="1" kern="100" dirty="0" smtClean="0">
                  <a:solidFill>
                    <a:schemeClr val="tx1"/>
                  </a:solidFill>
                  <a:effectLst/>
                  <a:latin typeface="黑体" panose="02010609060101010101" charset="-122"/>
                  <a:ea typeface="黑体" panose="02010609060101010101" charset="-122"/>
                  <a:cs typeface="黑体" panose="02010609060101010101" charset="-122"/>
                </a:rPr>
                <a:t>▲ </a:t>
              </a:r>
              <a:r>
                <a:rPr lang="en-US" altLang="zh-CN" sz="2800" b="1" kern="100" dirty="0" smtClean="0">
                  <a:solidFill>
                    <a:schemeClr val="tx1"/>
                  </a:solidFill>
                  <a:effectLst/>
                  <a:latin typeface="黑体" panose="02010609060101010101" charset="-122"/>
                  <a:ea typeface="黑体" panose="02010609060101010101" charset="-122"/>
                  <a:cs typeface="黑体" panose="02010609060101010101" charset="-122"/>
                </a:rPr>
                <a:t>1839</a:t>
              </a:r>
              <a:r>
                <a:rPr lang="zh-CN" altLang="zh-CN" sz="2800" b="1" kern="100" dirty="0">
                  <a:solidFill>
                    <a:schemeClr val="tx1"/>
                  </a:solidFill>
                  <a:effectLst/>
                  <a:latin typeface="黑体" panose="02010609060101010101" charset="-122"/>
                  <a:ea typeface="黑体" panose="02010609060101010101" charset="-122"/>
                  <a:cs typeface="黑体" panose="02010609060101010101" charset="-122"/>
                </a:rPr>
                <a:t>年</a:t>
              </a:r>
              <a:r>
                <a:rPr lang="en-US" altLang="zh-CN" sz="2800" b="1" kern="100" dirty="0">
                  <a:solidFill>
                    <a:schemeClr val="tx1"/>
                  </a:solidFill>
                  <a:effectLst/>
                  <a:latin typeface="黑体" panose="02010609060101010101" charset="-122"/>
                  <a:ea typeface="黑体" panose="02010609060101010101" charset="-122"/>
                  <a:cs typeface="黑体" panose="02010609060101010101" charset="-122"/>
                </a:rPr>
                <a:t>6</a:t>
              </a:r>
              <a:r>
                <a:rPr lang="zh-CN" altLang="zh-CN" sz="2800" b="1" kern="100" dirty="0">
                  <a:solidFill>
                    <a:schemeClr val="tx1"/>
                  </a:solidFill>
                  <a:effectLst/>
                  <a:latin typeface="黑体" panose="02010609060101010101" charset="-122"/>
                  <a:ea typeface="黑体" panose="02010609060101010101" charset="-122"/>
                  <a:cs typeface="黑体" panose="02010609060101010101" charset="-122"/>
                </a:rPr>
                <a:t>月</a:t>
              </a:r>
              <a:r>
                <a:rPr lang="en-US" altLang="zh-CN" sz="2800" b="1" kern="100" dirty="0">
                  <a:solidFill>
                    <a:schemeClr val="tx1"/>
                  </a:solidFill>
                  <a:effectLst/>
                  <a:latin typeface="黑体" panose="02010609060101010101" charset="-122"/>
                  <a:ea typeface="黑体" panose="02010609060101010101" charset="-122"/>
                  <a:cs typeface="黑体" panose="02010609060101010101" charset="-122"/>
                </a:rPr>
                <a:t>3</a:t>
              </a:r>
              <a:r>
                <a:rPr lang="zh-CN" altLang="zh-CN" sz="2800" b="1" kern="100" dirty="0">
                  <a:solidFill>
                    <a:schemeClr val="tx1"/>
                  </a:solidFill>
                  <a:effectLst/>
                  <a:latin typeface="黑体" panose="02010609060101010101" charset="-122"/>
                  <a:ea typeface="黑体" panose="02010609060101010101" charset="-122"/>
                  <a:cs typeface="黑体" panose="02010609060101010101" charset="-122"/>
                </a:rPr>
                <a:t>日，林则徐下令在虎门海滩当众销毁没收来的英美商人的鸦片</a:t>
              </a:r>
              <a:r>
                <a:rPr lang="zh-CN" altLang="zh-CN" sz="2800" b="1" kern="100" dirty="0" smtClean="0">
                  <a:solidFill>
                    <a:schemeClr val="tx1"/>
                  </a:solidFill>
                  <a:effectLst/>
                  <a:latin typeface="黑体" panose="02010609060101010101" charset="-122"/>
                  <a:ea typeface="黑体" panose="02010609060101010101" charset="-122"/>
                  <a:cs typeface="黑体" panose="02010609060101010101" charset="-122"/>
                </a:rPr>
                <a:t>，</a:t>
              </a:r>
              <a:r>
                <a:rPr lang="zh-CN" altLang="en-US" sz="2800" b="1" kern="100" dirty="0" smtClean="0">
                  <a:solidFill>
                    <a:schemeClr val="tx1"/>
                  </a:solidFill>
                  <a:effectLst/>
                  <a:latin typeface="黑体" panose="02010609060101010101" charset="-122"/>
                  <a:ea typeface="黑体" panose="02010609060101010101" charset="-122"/>
                  <a:cs typeface="黑体" panose="02010609060101010101" charset="-122"/>
                </a:rPr>
                <a:t>总计近</a:t>
              </a:r>
              <a:r>
                <a:rPr lang="en-US" altLang="zh-CN" sz="2800" b="1" kern="100" dirty="0" smtClean="0">
                  <a:solidFill>
                    <a:schemeClr val="tx1"/>
                  </a:solidFill>
                  <a:effectLst/>
                  <a:latin typeface="黑体" panose="02010609060101010101" charset="-122"/>
                  <a:ea typeface="黑体" panose="02010609060101010101" charset="-122"/>
                  <a:cs typeface="黑体" panose="02010609060101010101" charset="-122"/>
                </a:rPr>
                <a:t>240</a:t>
              </a:r>
              <a:r>
                <a:rPr lang="zh-CN" altLang="en-US" sz="2800" b="1" kern="100" dirty="0" smtClean="0">
                  <a:solidFill>
                    <a:schemeClr val="tx1"/>
                  </a:solidFill>
                  <a:effectLst/>
                  <a:latin typeface="黑体" panose="02010609060101010101" charset="-122"/>
                  <a:ea typeface="黑体" panose="02010609060101010101" charset="-122"/>
                  <a:cs typeface="黑体" panose="02010609060101010101" charset="-122"/>
                </a:rPr>
                <a:t>万斤，</a:t>
              </a:r>
              <a:r>
                <a:rPr lang="zh-CN" altLang="zh-CN" sz="2800" b="1" kern="100" dirty="0" smtClean="0">
                  <a:solidFill>
                    <a:schemeClr val="tx1"/>
                  </a:solidFill>
                  <a:effectLst/>
                  <a:latin typeface="黑体" panose="02010609060101010101" charset="-122"/>
                  <a:ea typeface="黑体" panose="02010609060101010101" charset="-122"/>
                  <a:cs typeface="黑体" panose="02010609060101010101" charset="-122"/>
                </a:rPr>
                <a:t>耗时</a:t>
              </a:r>
              <a:r>
                <a:rPr lang="en-US" altLang="zh-CN" sz="2800" b="1" kern="100" dirty="0">
                  <a:solidFill>
                    <a:schemeClr val="tx1"/>
                  </a:solidFill>
                  <a:effectLst/>
                  <a:latin typeface="黑体" panose="02010609060101010101" charset="-122"/>
                  <a:ea typeface="黑体" panose="02010609060101010101" charset="-122"/>
                  <a:cs typeface="黑体" panose="02010609060101010101" charset="-122"/>
                </a:rPr>
                <a:t>20</a:t>
              </a:r>
              <a:r>
                <a:rPr lang="zh-CN" altLang="zh-CN" sz="2800" b="1" kern="100" dirty="0">
                  <a:solidFill>
                    <a:schemeClr val="tx1"/>
                  </a:solidFill>
                  <a:effectLst/>
                  <a:latin typeface="黑体" panose="02010609060101010101" charset="-122"/>
                  <a:ea typeface="黑体" panose="02010609060101010101" charset="-122"/>
                  <a:cs typeface="黑体" panose="02010609060101010101" charset="-122"/>
                </a:rPr>
                <a:t>多天。</a:t>
              </a:r>
              <a:endParaRPr lang="zh-CN" altLang="zh-CN" sz="2800" b="1" kern="100" dirty="0">
                <a:solidFill>
                  <a:schemeClr val="tx1"/>
                </a:solidFill>
                <a:effectLst/>
                <a:latin typeface="黑体" panose="02010609060101010101" charset="-122"/>
                <a:ea typeface="黑体" panose="02010609060101010101" charset="-122"/>
                <a:cs typeface="黑体" panose="02010609060101010101" charset="-122"/>
              </a:endParaRPr>
            </a:p>
          </p:txBody>
        </p:sp>
        <p:sp>
          <p:nvSpPr>
            <p:cNvPr id="7" name="圆角矩形 6"/>
            <p:cNvSpPr/>
            <p:nvPr/>
          </p:nvSpPr>
          <p:spPr>
            <a:xfrm>
              <a:off x="3525135" y="3340747"/>
              <a:ext cx="5653218" cy="1828883"/>
            </a:xfrm>
            <a:prstGeom prst="roundRect">
              <a:avLst/>
            </a:prstGeom>
            <a:noFill/>
            <a:ln>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p="http://schemas.openxmlformats.org/presentationml/2006/main">
  <p:tag name="AS_UNIQUEID" val="48"/>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0.xml><?xml version="1.0" encoding="utf-8"?>
<p:tagLst xmlns:p="http://schemas.openxmlformats.org/presentationml/2006/main">
  <p:tag name="AS_UNIQUEID" val="57"/>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i*14"/>
  <p:tag name="KSO_WM_UNIT_INDEX" val="14"/>
  <p:tag name="KSO_WM_UNIT_LAYERLEVEL" val="1"/>
  <p:tag name="KSO_WM_UNIT_TYPE" val="i"/>
</p:tagLst>
</file>

<file path=ppt/tags/tag100.xml><?xml version="1.0" encoding="utf-8"?>
<p:tagLst xmlns:p="http://schemas.openxmlformats.org/presentationml/2006/main">
  <p:tag name="AS_UNIQUEID" val="157"/>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101.xml><?xml version="1.0" encoding="utf-8"?>
<p:tagLst xmlns:p="http://schemas.openxmlformats.org/presentationml/2006/main">
  <p:tag name="AS_UNIQUEID" val="158"/>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102.xml><?xml version="1.0" encoding="utf-8"?>
<p:tagLst xmlns:p="http://schemas.openxmlformats.org/presentationml/2006/main">
  <p:tag name="AS_UNIQUEID" val="160"/>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i*6"/>
  <p:tag name="KSO_WM_UNIT_INDEX" val="6"/>
  <p:tag name="KSO_WM_UNIT_LAYERLEVEL" val="1"/>
  <p:tag name="KSO_WM_UNIT_TYPE" val="i"/>
</p:tagLst>
</file>

<file path=ppt/tags/tag103.xml><?xml version="1.0" encoding="utf-8"?>
<p:tagLst xmlns:p="http://schemas.openxmlformats.org/presentationml/2006/main">
  <p:tag name="AS_UNIQUEID" val="161"/>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i*1"/>
  <p:tag name="KSO_WM_UNIT_INDEX" val="1"/>
  <p:tag name="KSO_WM_UNIT_LAYERLEVEL" val="1"/>
  <p:tag name="KSO_WM_UNIT_TYPE" val="i"/>
</p:tagLst>
</file>

<file path=ppt/tags/tag104.xml><?xml version="1.0" encoding="utf-8"?>
<p:tagLst xmlns:p="http://schemas.openxmlformats.org/presentationml/2006/main">
  <p:tag name="AS_UNIQUEID" val="162"/>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i*2"/>
  <p:tag name="KSO_WM_UNIT_INDEX" val="2"/>
  <p:tag name="KSO_WM_UNIT_LAYERLEVEL" val="1"/>
  <p:tag name="KSO_WM_UNIT_TYPE" val="i"/>
</p:tagLst>
</file>

<file path=ppt/tags/tag105.xml><?xml version="1.0" encoding="utf-8"?>
<p:tagLst xmlns:p="http://schemas.openxmlformats.org/presentationml/2006/main">
  <p:tag name="AS_UNIQUEID" val="163"/>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i*3"/>
  <p:tag name="KSO_WM_UNIT_INDEX" val="3"/>
  <p:tag name="KSO_WM_UNIT_LAYERLEVEL" val="1"/>
  <p:tag name="KSO_WM_UNIT_TYPE" val="i"/>
</p:tagLst>
</file>

<file path=ppt/tags/tag106.xml><?xml version="1.0" encoding="utf-8"?>
<p:tagLst xmlns:p="http://schemas.openxmlformats.org/presentationml/2006/main">
  <p:tag name="AS_UNIQUEID" val="164"/>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
  <p:tag name="KSO_WM_UNIT_LAYERLEVEL" val="1"/>
</p:tagLst>
</file>

<file path=ppt/tags/tag107.xml><?xml version="1.0" encoding="utf-8"?>
<p:tagLst xmlns:p="http://schemas.openxmlformats.org/presentationml/2006/main">
  <p:tag name="AS_UNIQUEID" val="165"/>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
  <p:tag name="KSO_WM_UNIT_LAYERLEVEL" val="1"/>
</p:tagLst>
</file>

<file path=ppt/tags/tag108.xml><?xml version="1.0" encoding="utf-8"?>
<p:tagLst xmlns:p="http://schemas.openxmlformats.org/presentationml/2006/main">
  <p:tag name="AS_UNIQUEID" val="166"/>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
  <p:tag name="KSO_WM_UNIT_LAYERLEVEL" val="1"/>
</p:tagLst>
</file>

<file path=ppt/tags/tag109.xml><?xml version="1.0" encoding="utf-8"?>
<p:tagLst xmlns:p="http://schemas.openxmlformats.org/presentationml/2006/main">
  <p:tag name="AS_UNIQUEID" val="167"/>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
  <p:tag name="KSO_WM_UNIT_LAYERLEVEL" val="1"/>
</p:tagLst>
</file>

<file path=ppt/tags/tag11.xml><?xml version="1.0" encoding="utf-8"?>
<p:tagLst xmlns:p="http://schemas.openxmlformats.org/presentationml/2006/main">
  <p:tag name="AS_UNIQUEID" val="59"/>
  <p:tag name="KSO_WM_BEAUTIFY_FLAG" val="#wm#"/>
  <p:tag name="KSO_WM_TAG_VERSION" val="1.0"/>
  <p:tag name="KSO_WM_UNIT_COMPATIBLE" val="0"/>
  <p:tag name="KSO_WM_UNIT_DIAGRAM_ISNUMVISUAL" val="0"/>
  <p:tag name="KSO_WM_UNIT_DIAGRAM_ISREFERUNIT" val="0"/>
  <p:tag name="KSO_WM_UNIT_HIGHLIGHT" val="0"/>
  <p:tag name="KSO_WM_UNIT_ID" val="_2*i*8"/>
  <p:tag name="KSO_WM_UNIT_INDEX" val="8"/>
  <p:tag name="KSO_WM_UNIT_LAYERLEVEL" val="1"/>
  <p:tag name="KSO_WM_UNIT_TYPE" val="i"/>
</p:tagLst>
</file>

<file path=ppt/tags/tag110.xml><?xml version="1.0" encoding="utf-8"?>
<p:tagLst xmlns:p="http://schemas.openxmlformats.org/presentationml/2006/main">
  <p:tag name="AS_UNIQUEID" val="169"/>
  <p:tag name="KSO_WM_BEAUTIFY_FLAG" val="#wm#"/>
  <p:tag name="KSO_WM_SLIDE_BACKGROUND_TYPE" val="frame"/>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3*i*1"/>
  <p:tag name="KSO_WM_UNIT_INDEX" val="1"/>
  <p:tag name="KSO_WM_UNIT_LAYERLEVEL" val="1"/>
  <p:tag name="KSO_WM_UNIT_SUBTYPE" val="h"/>
  <p:tag name="KSO_WM_UNIT_TYPE" val="i"/>
</p:tagLst>
</file>

<file path=ppt/tags/tag111.xml><?xml version="1.0" encoding="utf-8"?>
<p:tagLst xmlns:p="http://schemas.openxmlformats.org/presentationml/2006/main">
  <p:tag name="AS_UNIQUEID" val="170"/>
  <p:tag name="KSO_WM_BEAUTIFY_FLAG" val="#wm#"/>
  <p:tag name="KSO_WM_SLIDE_BACKGROUND_TYPE" val="frame"/>
  <p:tag name="KSO_WM_TAG_VERSION" val="1.0"/>
  <p:tag name="KSO_WM_UNIT_COMPATIBLE" val="0"/>
  <p:tag name="KSO_WM_UNIT_DIAGRAM_ISNUMVISUAL" val="0"/>
  <p:tag name="KSO_WM_UNIT_DIAGRAM_ISREFERUNIT" val="0"/>
  <p:tag name="KSO_WM_UNIT_HIGHLIGHT" val="0"/>
  <p:tag name="KSO_WM_UNIT_ID" val="_2*i*8"/>
  <p:tag name="KSO_WM_UNIT_INDEX" val="8"/>
  <p:tag name="KSO_WM_UNIT_LAYERLEVEL" val="1"/>
  <p:tag name="KSO_WM_UNIT_TYPE" val="i"/>
</p:tagLst>
</file>

<file path=ppt/tags/tag112.xml><?xml version="1.0" encoding="utf-8"?>
<p:tagLst xmlns:p="http://schemas.openxmlformats.org/presentationml/2006/main">
  <p:tag name="AS_UNIQUEID" val="171"/>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i*12"/>
  <p:tag name="KSO_WM_UNIT_INDEX" val="12"/>
  <p:tag name="KSO_WM_UNIT_LAYERLEVEL" val="1"/>
  <p:tag name="KSO_WM_UNIT_TYPE" val="i"/>
</p:tagLst>
</file>

<file path=ppt/tags/tag113.xml><?xml version="1.0" encoding="utf-8"?>
<p:tagLst xmlns:p="http://schemas.openxmlformats.org/presentationml/2006/main">
  <p:tag name="AS_UNIQUEID" val="172"/>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i*13"/>
  <p:tag name="KSO_WM_UNIT_INDEX" val="13"/>
  <p:tag name="KSO_WM_UNIT_LAYERLEVEL" val="1"/>
  <p:tag name="KSO_WM_UNIT_TYPE" val="i"/>
</p:tagLst>
</file>

<file path=ppt/tags/tag114.xml><?xml version="1.0" encoding="utf-8"?>
<p:tagLst xmlns:p="http://schemas.openxmlformats.org/presentationml/2006/main">
  <p:tag name="AS_UNIQUEID" val="173"/>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i*14"/>
  <p:tag name="KSO_WM_UNIT_INDEX" val="14"/>
  <p:tag name="KSO_WM_UNIT_LAYERLEVEL" val="1"/>
  <p:tag name="KSO_WM_UNIT_TYPE" val="i"/>
</p:tagLst>
</file>

<file path=ppt/tags/tag115.xml><?xml version="1.0" encoding="utf-8"?>
<p:tagLst xmlns:p="http://schemas.openxmlformats.org/presentationml/2006/main">
  <p:tag name="AS_UNIQUEID" val="174"/>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116.xml><?xml version="1.0" encoding="utf-8"?>
<p:tagLst xmlns:p="http://schemas.openxmlformats.org/presentationml/2006/main">
  <p:tag name="AS_UNIQUEID" val="175"/>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117.xml><?xml version="1.0" encoding="utf-8"?>
<p:tagLst xmlns:p="http://schemas.openxmlformats.org/presentationml/2006/main">
  <p:tag name="AS_UNIQUEID" val="176"/>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118.xml><?xml version="1.0" encoding="utf-8"?>
<p:tagLst xmlns:p="http://schemas.openxmlformats.org/presentationml/2006/main">
  <p:tag name="AS_UNIQUEID" val="177"/>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119.xml><?xml version="1.0" encoding="utf-8"?>
<p:tagLst xmlns:p="http://schemas.openxmlformats.org/presentationml/2006/main">
  <p:tag name="AS_UNIQUEID" val="178"/>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12.xml><?xml version="1.0" encoding="utf-8"?>
<p:tagLst xmlns:p="http://schemas.openxmlformats.org/presentationml/2006/main">
  <p:tag name="AS_UNIQUEID" val="60"/>
  <p:tag name="KSO_WM_BEAUTIFY_FLAG" val="#wm#"/>
  <p:tag name="KSO_WM_TAG_VERSION" val="1.0"/>
  <p:tag name="KSO_WM_UNIT_COMPATIBLE" val="0"/>
  <p:tag name="KSO_WM_UNIT_DIAGRAM_ISNUMVISUAL" val="0"/>
  <p:tag name="KSO_WM_UNIT_DIAGRAM_ISREFERUNIT" val="0"/>
  <p:tag name="KSO_WM_UNIT_HIGHLIGHT" val="0"/>
  <p:tag name="KSO_WM_UNIT_ID" val="_2*i*12"/>
  <p:tag name="KSO_WM_UNIT_INDEX" val="12"/>
  <p:tag name="KSO_WM_UNIT_LAYERLEVEL" val="1"/>
  <p:tag name="KSO_WM_UNIT_TYPE" val="i"/>
</p:tagLst>
</file>

<file path=ppt/tags/tag120.xml><?xml version="1.0" encoding="utf-8"?>
<p:tagLst xmlns:p="http://schemas.openxmlformats.org/presentationml/2006/main">
  <p:tag name="AS_UNIQUEID" val="180"/>
  <p:tag name="KSO_WM_BEAUTIFY_FLAG" val="#wm#"/>
  <p:tag name="KSO_WM_SLIDE_BACKGROUND_TYPE" val="leftRight"/>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4*i*1"/>
  <p:tag name="KSO_WM_UNIT_INDEX" val="1"/>
  <p:tag name="KSO_WM_UNIT_LAYERLEVEL" val="1"/>
  <p:tag name="KSO_WM_UNIT_SUBTYPE" val="h"/>
  <p:tag name="KSO_WM_UNIT_TYPE" val="i"/>
</p:tagLst>
</file>

<file path=ppt/tags/tag121.xml><?xml version="1.0" encoding="utf-8"?>
<p:tagLst xmlns:p="http://schemas.openxmlformats.org/presentationml/2006/main">
  <p:tag name="AS_UNIQUEID" val="181"/>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122.xml><?xml version="1.0" encoding="utf-8"?>
<p:tagLst xmlns:p="http://schemas.openxmlformats.org/presentationml/2006/main">
  <p:tag name="AS_UNIQUEID" val="182"/>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123.xml><?xml version="1.0" encoding="utf-8"?>
<p:tagLst xmlns:p="http://schemas.openxmlformats.org/presentationml/2006/main">
  <p:tag name="AS_UNIQUEID" val="183"/>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124.xml><?xml version="1.0" encoding="utf-8"?>
<p:tagLst xmlns:p="http://schemas.openxmlformats.org/presentationml/2006/main">
  <p:tag name="AS_UNIQUEID" val="184"/>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125.xml><?xml version="1.0" encoding="utf-8"?>
<p:tagLst xmlns:p="http://schemas.openxmlformats.org/presentationml/2006/main">
  <p:tag name="AS_UNIQUEID" val="185"/>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126.xml><?xml version="1.0" encoding="utf-8"?>
<p:tagLst xmlns:p="http://schemas.openxmlformats.org/presentationml/2006/main">
  <p:tag name="AS_UNIQUEID" val="186"/>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127.xml><?xml version="1.0" encoding="utf-8"?>
<p:tagLst xmlns:p="http://schemas.openxmlformats.org/presentationml/2006/main">
  <p:tag name="AS_UNIQUEID" val="187"/>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i*8"/>
  <p:tag name="KSO_WM_UNIT_INDEX" val="8"/>
  <p:tag name="KSO_WM_UNIT_LAYERLEVEL" val="1"/>
  <p:tag name="KSO_WM_UNIT_TYPE" val="i"/>
</p:tagLst>
</file>

<file path=ppt/tags/tag128.xml><?xml version="1.0" encoding="utf-8"?>
<p:tagLst xmlns:p="http://schemas.openxmlformats.org/presentationml/2006/main">
  <p:tag name="AS_UNIQUEID" val="188"/>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i*12"/>
  <p:tag name="KSO_WM_UNIT_INDEX" val="12"/>
  <p:tag name="KSO_WM_UNIT_LAYERLEVEL" val="1"/>
  <p:tag name="KSO_WM_UNIT_TYPE" val="i"/>
</p:tagLst>
</file>

<file path=ppt/tags/tag129.xml><?xml version="1.0" encoding="utf-8"?>
<p:tagLst xmlns:p="http://schemas.openxmlformats.org/presentationml/2006/main">
  <p:tag name="AS_UNIQUEID" val="189"/>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i*13"/>
  <p:tag name="KSO_WM_UNIT_INDEX" val="13"/>
  <p:tag name="KSO_WM_UNIT_LAYERLEVEL" val="1"/>
  <p:tag name="KSO_WM_UNIT_TYPE" val="i"/>
</p:tagLst>
</file>

<file path=ppt/tags/tag13.xml><?xml version="1.0" encoding="utf-8"?>
<p:tagLst xmlns:p="http://schemas.openxmlformats.org/presentationml/2006/main">
  <p:tag name="AS_UNIQUEID" val="61"/>
  <p:tag name="KSO_WM_BEAUTIFY_FLAG" val="#wm#"/>
  <p:tag name="KSO_WM_TAG_VERSION" val="1.0"/>
  <p:tag name="KSO_WM_UNIT_COMPATIBLE" val="0"/>
  <p:tag name="KSO_WM_UNIT_DIAGRAM_ISNUMVISUAL" val="0"/>
  <p:tag name="KSO_WM_UNIT_DIAGRAM_ISREFERUNIT" val="0"/>
  <p:tag name="KSO_WM_UNIT_HIGHLIGHT" val="0"/>
  <p:tag name="KSO_WM_UNIT_ID" val="_2*i*13"/>
  <p:tag name="KSO_WM_UNIT_INDEX" val="13"/>
  <p:tag name="KSO_WM_UNIT_LAYERLEVEL" val="1"/>
  <p:tag name="KSO_WM_UNIT_TYPE" val="i"/>
</p:tagLst>
</file>

<file path=ppt/tags/tag130.xml><?xml version="1.0" encoding="utf-8"?>
<p:tagLst xmlns:p="http://schemas.openxmlformats.org/presentationml/2006/main">
  <p:tag name="AS_UNIQUEID" val="190"/>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i*14"/>
  <p:tag name="KSO_WM_UNIT_INDEX" val="14"/>
  <p:tag name="KSO_WM_UNIT_LAYERLEVEL" val="1"/>
  <p:tag name="KSO_WM_UNIT_TYPE" val="i"/>
</p:tagLst>
</file>

<file path=ppt/tags/tag131.xml><?xml version="1.0" encoding="utf-8"?>
<p:tagLst xmlns:p="http://schemas.openxmlformats.org/presentationml/2006/main">
  <p:tag name="AS_UNIQUEID" val="192"/>
  <p:tag name="KSO_WM_BEAUTIFY_FLAG" val="#wm#"/>
  <p:tag name="KSO_WM_SLIDE_BACKGROUND_TYPE" val="topBottom"/>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5*i*1"/>
  <p:tag name="KSO_WM_UNIT_INDEX" val="1"/>
  <p:tag name="KSO_WM_UNIT_LAYERLEVEL" val="1"/>
  <p:tag name="KSO_WM_UNIT_SUBTYPE" val="h"/>
  <p:tag name="KSO_WM_UNIT_TYPE" val="i"/>
</p:tagLst>
</file>

<file path=ppt/tags/tag132.xml><?xml version="1.0" encoding="utf-8"?>
<p:tagLst xmlns:p="http://schemas.openxmlformats.org/presentationml/2006/main">
  <p:tag name="AS_UNIQUEID" val="193"/>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133.xml><?xml version="1.0" encoding="utf-8"?>
<p:tagLst xmlns:p="http://schemas.openxmlformats.org/presentationml/2006/main">
  <p:tag name="AS_UNIQUEID" val="194"/>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134.xml><?xml version="1.0" encoding="utf-8"?>
<p:tagLst xmlns:p="http://schemas.openxmlformats.org/presentationml/2006/main">
  <p:tag name="AS_UNIQUEID" val="195"/>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135.xml><?xml version="1.0" encoding="utf-8"?>
<p:tagLst xmlns:p="http://schemas.openxmlformats.org/presentationml/2006/main">
  <p:tag name="AS_UNIQUEID" val="196"/>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136.xml><?xml version="1.0" encoding="utf-8"?>
<p:tagLst xmlns:p="http://schemas.openxmlformats.org/presentationml/2006/main">
  <p:tag name="AS_UNIQUEID" val="197"/>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137.xml><?xml version="1.0" encoding="utf-8"?>
<p:tagLst xmlns:p="http://schemas.openxmlformats.org/presentationml/2006/main">
  <p:tag name="AS_UNIQUEID" val="198"/>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138.xml><?xml version="1.0" encoding="utf-8"?>
<p:tagLst xmlns:p="http://schemas.openxmlformats.org/presentationml/2006/main">
  <p:tag name="AS_UNIQUEID" val="199"/>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i*8"/>
  <p:tag name="KSO_WM_UNIT_INDEX" val="8"/>
  <p:tag name="KSO_WM_UNIT_LAYERLEVEL" val="1"/>
  <p:tag name="KSO_WM_UNIT_TYPE" val="i"/>
</p:tagLst>
</file>

<file path=ppt/tags/tag139.xml><?xml version="1.0" encoding="utf-8"?>
<p:tagLst xmlns:p="http://schemas.openxmlformats.org/presentationml/2006/main">
  <p:tag name="AS_UNIQUEID" val="200"/>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i*12"/>
  <p:tag name="KSO_WM_UNIT_INDEX" val="12"/>
  <p:tag name="KSO_WM_UNIT_LAYERLEVEL" val="1"/>
  <p:tag name="KSO_WM_UNIT_TYPE" val="i"/>
</p:tagLst>
</file>

<file path=ppt/tags/tag14.xml><?xml version="1.0" encoding="utf-8"?>
<p:tagLst xmlns:p="http://schemas.openxmlformats.org/presentationml/2006/main">
  <p:tag name="AS_UNIQUEID" val="62"/>
  <p:tag name="KSO_WM_BEAUTIFY_FLAG" val="#wm#"/>
  <p:tag name="KSO_WM_TAG_VERSION" val="1.0"/>
  <p:tag name="KSO_WM_UNIT_COMPATIBLE" val="0"/>
  <p:tag name="KSO_WM_UNIT_DIAGRAM_ISNUMVISUAL" val="0"/>
  <p:tag name="KSO_WM_UNIT_DIAGRAM_ISREFERUNIT" val="0"/>
  <p:tag name="KSO_WM_UNIT_HIGHLIGHT" val="0"/>
  <p:tag name="KSO_WM_UNIT_ID" val="_2*i*14"/>
  <p:tag name="KSO_WM_UNIT_INDEX" val="14"/>
  <p:tag name="KSO_WM_UNIT_LAYERLEVEL" val="1"/>
  <p:tag name="KSO_WM_UNIT_TYPE" val="i"/>
</p:tagLst>
</file>

<file path=ppt/tags/tag140.xml><?xml version="1.0" encoding="utf-8"?>
<p:tagLst xmlns:p="http://schemas.openxmlformats.org/presentationml/2006/main">
  <p:tag name="AS_UNIQUEID" val="201"/>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i*13"/>
  <p:tag name="KSO_WM_UNIT_INDEX" val="13"/>
  <p:tag name="KSO_WM_UNIT_LAYERLEVEL" val="1"/>
  <p:tag name="KSO_WM_UNIT_TYPE" val="i"/>
</p:tagLst>
</file>

<file path=ppt/tags/tag141.xml><?xml version="1.0" encoding="utf-8"?>
<p:tagLst xmlns:p="http://schemas.openxmlformats.org/presentationml/2006/main">
  <p:tag name="AS_UNIQUEID" val="202"/>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i*14"/>
  <p:tag name="KSO_WM_UNIT_INDEX" val="14"/>
  <p:tag name="KSO_WM_UNIT_LAYERLEVEL" val="1"/>
  <p:tag name="KSO_WM_UNIT_TYPE" val="i"/>
</p:tagLst>
</file>

<file path=ppt/tags/tag142.xml><?xml version="1.0" encoding="utf-8"?>
<p:tagLst xmlns:p="http://schemas.openxmlformats.org/presentationml/2006/main">
  <p:tag name="AS_UNIQUEID" val="204"/>
  <p:tag name="KSO_WM_BEAUTIFY_FLAG" val="#wm#"/>
  <p:tag name="KSO_WM_SLIDE_BACKGROUND_TYPE" val="bottomTop"/>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6*i*1"/>
  <p:tag name="KSO_WM_UNIT_INDEX" val="1"/>
  <p:tag name="KSO_WM_UNIT_LAYERLEVEL" val="1"/>
  <p:tag name="KSO_WM_UNIT_SUBTYPE" val="h"/>
  <p:tag name="KSO_WM_UNIT_TYPE" val="i"/>
</p:tagLst>
</file>

<file path=ppt/tags/tag143.xml><?xml version="1.0" encoding="utf-8"?>
<p:tagLst xmlns:p="http://schemas.openxmlformats.org/presentationml/2006/main">
  <p:tag name="AS_UNIQUEID" val="205"/>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144.xml><?xml version="1.0" encoding="utf-8"?>
<p:tagLst xmlns:p="http://schemas.openxmlformats.org/presentationml/2006/main">
  <p:tag name="AS_UNIQUEID" val="206"/>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145.xml><?xml version="1.0" encoding="utf-8"?>
<p:tagLst xmlns:p="http://schemas.openxmlformats.org/presentationml/2006/main">
  <p:tag name="AS_UNIQUEID" val="207"/>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146.xml><?xml version="1.0" encoding="utf-8"?>
<p:tagLst xmlns:p="http://schemas.openxmlformats.org/presentationml/2006/main">
  <p:tag name="AS_UNIQUEID" val="208"/>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147.xml><?xml version="1.0" encoding="utf-8"?>
<p:tagLst xmlns:p="http://schemas.openxmlformats.org/presentationml/2006/main">
  <p:tag name="AS_UNIQUEID" val="209"/>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148.xml><?xml version="1.0" encoding="utf-8"?>
<p:tagLst xmlns:p="http://schemas.openxmlformats.org/presentationml/2006/main">
  <p:tag name="AS_UNIQUEID" val="210"/>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149.xml><?xml version="1.0" encoding="utf-8"?>
<p:tagLst xmlns:p="http://schemas.openxmlformats.org/presentationml/2006/main">
  <p:tag name="AS_UNIQUEID" val="211"/>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i*8"/>
  <p:tag name="KSO_WM_UNIT_INDEX" val="8"/>
  <p:tag name="KSO_WM_UNIT_LAYERLEVEL" val="1"/>
  <p:tag name="KSO_WM_UNIT_TYPE" val="i"/>
</p:tagLst>
</file>

<file path=ppt/tags/tag15.xml><?xml version="1.0" encoding="utf-8"?>
<p:tagLst xmlns:p="http://schemas.openxmlformats.org/presentationml/2006/main">
  <p:tag name="AS_UNIQUEID" val="63"/>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50.xml><?xml version="1.0" encoding="utf-8"?>
<p:tagLst xmlns:p="http://schemas.openxmlformats.org/presentationml/2006/main">
  <p:tag name="AS_UNIQUEID" val="212"/>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i*12"/>
  <p:tag name="KSO_WM_UNIT_INDEX" val="12"/>
  <p:tag name="KSO_WM_UNIT_LAYERLEVEL" val="1"/>
  <p:tag name="KSO_WM_UNIT_TYPE" val="i"/>
</p:tagLst>
</file>

<file path=ppt/tags/tag151.xml><?xml version="1.0" encoding="utf-8"?>
<p:tagLst xmlns:p="http://schemas.openxmlformats.org/presentationml/2006/main">
  <p:tag name="AS_UNIQUEID" val="213"/>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i*13"/>
  <p:tag name="KSO_WM_UNIT_INDEX" val="13"/>
  <p:tag name="KSO_WM_UNIT_LAYERLEVEL" val="1"/>
  <p:tag name="KSO_WM_UNIT_TYPE" val="i"/>
</p:tagLst>
</file>

<file path=ppt/tags/tag152.xml><?xml version="1.0" encoding="utf-8"?>
<p:tagLst xmlns:p="http://schemas.openxmlformats.org/presentationml/2006/main">
  <p:tag name="AS_UNIQUEID" val="214"/>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i*14"/>
  <p:tag name="KSO_WM_UNIT_INDEX" val="14"/>
  <p:tag name="KSO_WM_UNIT_LAYERLEVEL" val="1"/>
  <p:tag name="KSO_WM_UNIT_TYPE" val="i"/>
</p:tagLst>
</file>

<file path=ppt/tags/tag153.xml><?xml version="1.0" encoding="utf-8"?>
<p:tagLst xmlns:p="http://schemas.openxmlformats.org/presentationml/2006/main">
  <p:tag name="AS_UNIQUEID" val="216"/>
  <p:tag name="KSO_WM_BEAUTIFY_FLAG" val="#wm#"/>
  <p:tag name="KSO_WM_SLIDE_BACKGROUND_TYPE" val="navigation"/>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7*i*1"/>
  <p:tag name="KSO_WM_UNIT_INDEX" val="1"/>
  <p:tag name="KSO_WM_UNIT_LAYERLEVEL" val="1"/>
  <p:tag name="KSO_WM_UNIT_SUBTYPE" val="h"/>
  <p:tag name="KSO_WM_UNIT_TYPE" val="i"/>
</p:tagLst>
</file>

<file path=ppt/tags/tag154.xml><?xml version="1.0" encoding="utf-8"?>
<p:tagLst xmlns:p="http://schemas.openxmlformats.org/presentationml/2006/main">
  <p:tag name="AS_UNIQUEID" val="217"/>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55.xml><?xml version="1.0" encoding="utf-8"?>
<p:tagLst xmlns:p="http://schemas.openxmlformats.org/presentationml/2006/main">
  <p:tag name="AS_UNIQUEID" val="218"/>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56.xml><?xml version="1.0" encoding="utf-8"?>
<p:tagLst xmlns:p="http://schemas.openxmlformats.org/presentationml/2006/main">
  <p:tag name="AS_UNIQUEID" val="219"/>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57.xml><?xml version="1.0" encoding="utf-8"?>
<p:tagLst xmlns:p="http://schemas.openxmlformats.org/presentationml/2006/main">
  <p:tag name="AS_UNIQUEID" val="220"/>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58.xml><?xml version="1.0" encoding="utf-8"?>
<p:tagLst xmlns:p="http://schemas.openxmlformats.org/presentationml/2006/main">
  <p:tag name="AS_UNIQUEID" val="221"/>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59.xml><?xml version="1.0" encoding="utf-8"?>
<p:tagLst xmlns:p="http://schemas.openxmlformats.org/presentationml/2006/main">
  <p:tag name="AS_UNIQUEID" val="222"/>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6.xml><?xml version="1.0" encoding="utf-8"?>
<p:tagLst xmlns:p="http://schemas.openxmlformats.org/presentationml/2006/main">
  <p:tag name="AS_UNIQUEID" val="64"/>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60.xml><?xml version="1.0" encoding="utf-8"?>
<p:tagLst xmlns:p="http://schemas.openxmlformats.org/presentationml/2006/main">
  <p:tag name="AS_UNIQUEID" val="223"/>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61.xml><?xml version="1.0" encoding="utf-8"?>
<p:tagLst xmlns:p="http://schemas.openxmlformats.org/presentationml/2006/main">
  <p:tag name="AS_UNIQUEID" val="224"/>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162.xml><?xml version="1.0" encoding="utf-8"?>
<p:tagLst xmlns:p="http://schemas.openxmlformats.org/presentationml/2006/main">
  <p:tag name="AS_UNIQUEID" val="226"/>
  <p:tag name="KSO_WM_BEAUTIFY_FLAG" val="#wm#"/>
  <p:tag name="KSO_WM_SLIDE_BACKGROUND_TYPE" val="belt"/>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8*i*1"/>
  <p:tag name="KSO_WM_UNIT_INDEX" val="1"/>
  <p:tag name="KSO_WM_UNIT_LAYERLEVEL" val="1"/>
  <p:tag name="KSO_WM_UNIT_SUBTYPE" val="h"/>
  <p:tag name="KSO_WM_UNIT_TYPE" val="i"/>
</p:tagLst>
</file>

<file path=ppt/tags/tag163.xml><?xml version="1.0" encoding="utf-8"?>
<p:tagLst xmlns:p="http://schemas.openxmlformats.org/presentationml/2006/main">
  <p:tag name="AS_UNIQUEID" val="227"/>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164.xml><?xml version="1.0" encoding="utf-8"?>
<p:tagLst xmlns:p="http://schemas.openxmlformats.org/presentationml/2006/main">
  <p:tag name="AS_UNIQUEID" val="228"/>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165.xml><?xml version="1.0" encoding="utf-8"?>
<p:tagLst xmlns:p="http://schemas.openxmlformats.org/presentationml/2006/main">
  <p:tag name="AS_UNIQUEID" val="229"/>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166.xml><?xml version="1.0" encoding="utf-8"?>
<p:tagLst xmlns:p="http://schemas.openxmlformats.org/presentationml/2006/main">
  <p:tag name="AS_UNIQUEID" val="230"/>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167.xml><?xml version="1.0" encoding="utf-8"?>
<p:tagLst xmlns:p="http://schemas.openxmlformats.org/presentationml/2006/main">
  <p:tag name="AS_UNIQUEID" val="231"/>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168.xml><?xml version="1.0" encoding="utf-8"?>
<p:tagLst xmlns:p="http://schemas.openxmlformats.org/presentationml/2006/main">
  <p:tag name="AS_UNIQUEID" val="233"/>
  <p:tag name="KSO_WM_BEAUTIFY_FLAG" val="#wm#"/>
  <p:tag name="KSO_WM_TAG_VERSION" val="1.0"/>
  <p:tag name="KSO_WM_TEMPLATE_CATEGORY" val="custom"/>
  <p:tag name="KSO_WM_TEMPLATE_INDEX" val="20182104"/>
  <p:tag name="KSO_WM_UNIT_COMPATIBLE" val="0"/>
  <p:tag name="KSO_WM_UNIT_DIAGRAM_ISNUMVISUAL" val="0"/>
  <p:tag name="KSO_WM_UNIT_DIAGRAM_ISREFERUNIT" val="0"/>
  <p:tag name="KSO_WM_UNIT_HIGHLIGHT" val="0"/>
  <p:tag name="KSO_WM_UNIT_ID" val="_0**"/>
  <p:tag name="KSO_WM_UNIT_LAYERLEVEL" val="1"/>
</p:tagLst>
</file>

<file path=ppt/tags/tag169.xml><?xml version="1.0" encoding="utf-8"?>
<p:tagLst xmlns:p="http://schemas.openxmlformats.org/presentationml/2006/main">
  <p:tag name="AS_UNIQUEID" val="234"/>
  <p:tag name="KSO_WM_BEAUTIFY_FLAG" val="#wm#"/>
  <p:tag name="KSO_WM_TAG_VERSION" val="1.0"/>
  <p:tag name="KSO_WM_TEMPLATE_CATEGORY" val="custom"/>
  <p:tag name="KSO_WM_TEMPLATE_INDEX" val="20182104"/>
  <p:tag name="KSO_WM_UNIT_COMPATIBLE" val="0"/>
  <p:tag name="KSO_WM_UNIT_DIAGRAM_ISNUMVISUAL" val="0"/>
  <p:tag name="KSO_WM_UNIT_DIAGRAM_ISREFERUNIT" val="0"/>
  <p:tag name="KSO_WM_UNIT_HIGHLIGHT" val="0"/>
  <p:tag name="KSO_WM_UNIT_ID" val="_0**"/>
  <p:tag name="KSO_WM_UNIT_LAYERLEVEL" val="1"/>
</p:tagLst>
</file>

<file path=ppt/tags/tag17.xml><?xml version="1.0" encoding="utf-8"?>
<p:tagLst xmlns:p="http://schemas.openxmlformats.org/presentationml/2006/main">
  <p:tag name="AS_UNIQUEID" val="65"/>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70.xml><?xml version="1.0" encoding="utf-8"?>
<p:tagLst xmlns:p="http://schemas.openxmlformats.org/presentationml/2006/main">
  <p:tag name="AS_UNIQUEID" val="235"/>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171.xml><?xml version="1.0" encoding="utf-8"?>
<p:tagLst xmlns:p="http://schemas.openxmlformats.org/presentationml/2006/main">
  <p:tag name="AS_UNIQUEID" val="236"/>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172.xml><?xml version="1.0" encoding="utf-8"?>
<p:tagLst xmlns:p="http://schemas.openxmlformats.org/presentationml/2006/main">
  <p:tag name="AS_UNIQUEID" val="237"/>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173.xml><?xml version="1.0" encoding="utf-8"?>
<p:tagLst xmlns:p="http://schemas.openxmlformats.org/presentationml/2006/main">
  <p:tag name="AS_UNIQUEID" val="238"/>
  <p:tag name="KSO_WM_BEAUTIFY_FLAG" val="#wm#"/>
  <p:tag name="KSO_WM_COMBINE_RELATE_SLIDE_ID" val="background20180913_1"/>
  <p:tag name="KSO_WM_TAG_VERSION" val="1.0"/>
  <p:tag name="KSO_WM_TEMPLATE_CATEGORY" val="custom"/>
  <p:tag name="KSO_WM_TEMPLATE_COLOR_TYPE" val="1"/>
  <p:tag name="KSO_WM_TEMPLATE_INDEX" val="20182104"/>
  <p:tag name="KSO_WM_TEMPLATE_MASTER_THUMB_INDEX" val="12"/>
  <p:tag name="KSO_WM_TEMPLATE_MASTER_TYPE" val="1"/>
  <p:tag name="KSO_WM_TEMPLATE_SUBCATEGORY" val="0"/>
  <p:tag name="KSO_WM_TEMPLATE_THUMBS_INDEX" val="1、5、6、11、12、16、19、22、23、26、27"/>
  <p:tag name="KSO_WM_UNIT_SHOW_EDIT_AREA_INDICATION" val="0"/>
</p:tagLst>
</file>

<file path=ppt/tags/tag174.xml><?xml version="1.0" encoding="utf-8"?>
<p:tagLst xmlns:p="http://schemas.openxmlformats.org/presentationml/2006/main">
  <p:tag name="AS_UNIQUEID" val="48"/>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75.xml><?xml version="1.0" encoding="utf-8"?>
<p:tagLst xmlns:p="http://schemas.openxmlformats.org/presentationml/2006/main">
  <p:tag name="AS_UNIQUEID" val="49"/>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76.xml><?xml version="1.0" encoding="utf-8"?>
<p:tagLst xmlns:p="http://schemas.openxmlformats.org/presentationml/2006/main">
  <p:tag name="AS_UNIQUEID" val="50"/>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77.xml><?xml version="1.0" encoding="utf-8"?>
<p:tagLst xmlns:p="http://schemas.openxmlformats.org/presentationml/2006/main">
  <p:tag name="AS_UNIQUEID" val="51"/>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78.xml><?xml version="1.0" encoding="utf-8"?>
<p:tagLst xmlns:p="http://schemas.openxmlformats.org/presentationml/2006/main">
  <p:tag name="AS_UNIQUEID" val="52"/>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79.xml><?xml version="1.0" encoding="utf-8"?>
<p:tagLst xmlns:p="http://schemas.openxmlformats.org/presentationml/2006/main">
  <p:tag name="AS_UNIQUEID" val="53"/>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8.xml><?xml version="1.0" encoding="utf-8"?>
<p:tagLst xmlns:p="http://schemas.openxmlformats.org/presentationml/2006/main">
  <p:tag name="AS_UNIQUEID" val="66"/>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80.xml><?xml version="1.0" encoding="utf-8"?>
<p:tagLst xmlns:p="http://schemas.openxmlformats.org/presentationml/2006/main">
  <p:tag name="AS_UNIQUEID" val="54"/>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i*8"/>
  <p:tag name="KSO_WM_UNIT_INDEX" val="8"/>
  <p:tag name="KSO_WM_UNIT_LAYERLEVEL" val="1"/>
  <p:tag name="KSO_WM_UNIT_TYPE" val="i"/>
</p:tagLst>
</file>

<file path=ppt/tags/tag181.xml><?xml version="1.0" encoding="utf-8"?>
<p:tagLst xmlns:p="http://schemas.openxmlformats.org/presentationml/2006/main">
  <p:tag name="AS_UNIQUEID" val="55"/>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i*12"/>
  <p:tag name="KSO_WM_UNIT_INDEX" val="12"/>
  <p:tag name="KSO_WM_UNIT_LAYERLEVEL" val="1"/>
  <p:tag name="KSO_WM_UNIT_TYPE" val="i"/>
</p:tagLst>
</file>

<file path=ppt/tags/tag182.xml><?xml version="1.0" encoding="utf-8"?>
<p:tagLst xmlns:p="http://schemas.openxmlformats.org/presentationml/2006/main">
  <p:tag name="AS_UNIQUEID" val="56"/>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i*13"/>
  <p:tag name="KSO_WM_UNIT_INDEX" val="13"/>
  <p:tag name="KSO_WM_UNIT_LAYERLEVEL" val="1"/>
  <p:tag name="KSO_WM_UNIT_TYPE" val="i"/>
</p:tagLst>
</file>

<file path=ppt/tags/tag183.xml><?xml version="1.0" encoding="utf-8"?>
<p:tagLst xmlns:p="http://schemas.openxmlformats.org/presentationml/2006/main">
  <p:tag name="AS_UNIQUEID" val="57"/>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i*14"/>
  <p:tag name="KSO_WM_UNIT_INDEX" val="14"/>
  <p:tag name="KSO_WM_UNIT_LAYERLEVEL" val="1"/>
  <p:tag name="KSO_WM_UNIT_TYPE" val="i"/>
</p:tagLst>
</file>

<file path=ppt/tags/tag184.xml><?xml version="1.0" encoding="utf-8"?>
<p:tagLst xmlns:p="http://schemas.openxmlformats.org/presentationml/2006/main">
  <p:tag name="AS_UNIQUEID" val="59"/>
  <p:tag name="KSO_WM_BEAUTIFY_FLAG" val="#wm#"/>
  <p:tag name="KSO_WM_TAG_VERSION" val="1.0"/>
  <p:tag name="KSO_WM_UNIT_COMPATIBLE" val="0"/>
  <p:tag name="KSO_WM_UNIT_DIAGRAM_ISNUMVISUAL" val="0"/>
  <p:tag name="KSO_WM_UNIT_DIAGRAM_ISREFERUNIT" val="0"/>
  <p:tag name="KSO_WM_UNIT_HIGHLIGHT" val="0"/>
  <p:tag name="KSO_WM_UNIT_ID" val="_2*i*8"/>
  <p:tag name="KSO_WM_UNIT_INDEX" val="8"/>
  <p:tag name="KSO_WM_UNIT_LAYERLEVEL" val="1"/>
  <p:tag name="KSO_WM_UNIT_TYPE" val="i"/>
</p:tagLst>
</file>

<file path=ppt/tags/tag185.xml><?xml version="1.0" encoding="utf-8"?>
<p:tagLst xmlns:p="http://schemas.openxmlformats.org/presentationml/2006/main">
  <p:tag name="AS_UNIQUEID" val="60"/>
  <p:tag name="KSO_WM_BEAUTIFY_FLAG" val="#wm#"/>
  <p:tag name="KSO_WM_TAG_VERSION" val="1.0"/>
  <p:tag name="KSO_WM_UNIT_COMPATIBLE" val="0"/>
  <p:tag name="KSO_WM_UNIT_DIAGRAM_ISNUMVISUAL" val="0"/>
  <p:tag name="KSO_WM_UNIT_DIAGRAM_ISREFERUNIT" val="0"/>
  <p:tag name="KSO_WM_UNIT_HIGHLIGHT" val="0"/>
  <p:tag name="KSO_WM_UNIT_ID" val="_2*i*12"/>
  <p:tag name="KSO_WM_UNIT_INDEX" val="12"/>
  <p:tag name="KSO_WM_UNIT_LAYERLEVEL" val="1"/>
  <p:tag name="KSO_WM_UNIT_TYPE" val="i"/>
</p:tagLst>
</file>

<file path=ppt/tags/tag186.xml><?xml version="1.0" encoding="utf-8"?>
<p:tagLst xmlns:p="http://schemas.openxmlformats.org/presentationml/2006/main">
  <p:tag name="AS_UNIQUEID" val="61"/>
  <p:tag name="KSO_WM_BEAUTIFY_FLAG" val="#wm#"/>
  <p:tag name="KSO_WM_TAG_VERSION" val="1.0"/>
  <p:tag name="KSO_WM_UNIT_COMPATIBLE" val="0"/>
  <p:tag name="KSO_WM_UNIT_DIAGRAM_ISNUMVISUAL" val="0"/>
  <p:tag name="KSO_WM_UNIT_DIAGRAM_ISREFERUNIT" val="0"/>
  <p:tag name="KSO_WM_UNIT_HIGHLIGHT" val="0"/>
  <p:tag name="KSO_WM_UNIT_ID" val="_2*i*13"/>
  <p:tag name="KSO_WM_UNIT_INDEX" val="13"/>
  <p:tag name="KSO_WM_UNIT_LAYERLEVEL" val="1"/>
  <p:tag name="KSO_WM_UNIT_TYPE" val="i"/>
</p:tagLst>
</file>

<file path=ppt/tags/tag187.xml><?xml version="1.0" encoding="utf-8"?>
<p:tagLst xmlns:p="http://schemas.openxmlformats.org/presentationml/2006/main">
  <p:tag name="AS_UNIQUEID" val="62"/>
  <p:tag name="KSO_WM_BEAUTIFY_FLAG" val="#wm#"/>
  <p:tag name="KSO_WM_TAG_VERSION" val="1.0"/>
  <p:tag name="KSO_WM_UNIT_COMPATIBLE" val="0"/>
  <p:tag name="KSO_WM_UNIT_DIAGRAM_ISNUMVISUAL" val="0"/>
  <p:tag name="KSO_WM_UNIT_DIAGRAM_ISREFERUNIT" val="0"/>
  <p:tag name="KSO_WM_UNIT_HIGHLIGHT" val="0"/>
  <p:tag name="KSO_WM_UNIT_ID" val="_2*i*14"/>
  <p:tag name="KSO_WM_UNIT_INDEX" val="14"/>
  <p:tag name="KSO_WM_UNIT_LAYERLEVEL" val="1"/>
  <p:tag name="KSO_WM_UNIT_TYPE" val="i"/>
</p:tagLst>
</file>

<file path=ppt/tags/tag188.xml><?xml version="1.0" encoding="utf-8"?>
<p:tagLst xmlns:p="http://schemas.openxmlformats.org/presentationml/2006/main">
  <p:tag name="AS_UNIQUEID" val="63"/>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89.xml><?xml version="1.0" encoding="utf-8"?>
<p:tagLst xmlns:p="http://schemas.openxmlformats.org/presentationml/2006/main">
  <p:tag name="AS_UNIQUEID" val="64"/>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9.xml><?xml version="1.0" encoding="utf-8"?>
<p:tagLst xmlns:p="http://schemas.openxmlformats.org/presentationml/2006/main">
  <p:tag name="AS_UNIQUEID" val="67"/>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90.xml><?xml version="1.0" encoding="utf-8"?>
<p:tagLst xmlns:p="http://schemas.openxmlformats.org/presentationml/2006/main">
  <p:tag name="AS_UNIQUEID" val="65"/>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91.xml><?xml version="1.0" encoding="utf-8"?>
<p:tagLst xmlns:p="http://schemas.openxmlformats.org/presentationml/2006/main">
  <p:tag name="AS_UNIQUEID" val="66"/>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92.xml><?xml version="1.0" encoding="utf-8"?>
<p:tagLst xmlns:p="http://schemas.openxmlformats.org/presentationml/2006/main">
  <p:tag name="AS_UNIQUEID" val="67"/>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93.xml><?xml version="1.0" encoding="utf-8"?>
<p:tagLst xmlns:p="http://schemas.openxmlformats.org/presentationml/2006/main">
  <p:tag name="AS_UNIQUEID" val="69"/>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94.xml><?xml version="1.0" encoding="utf-8"?>
<p:tagLst xmlns:p="http://schemas.openxmlformats.org/presentationml/2006/main">
  <p:tag name="AS_UNIQUEID" val="70"/>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95.xml><?xml version="1.0" encoding="utf-8"?>
<p:tagLst xmlns:p="http://schemas.openxmlformats.org/presentationml/2006/main">
  <p:tag name="AS_UNIQUEID" val="71"/>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96.xml><?xml version="1.0" encoding="utf-8"?>
<p:tagLst xmlns:p="http://schemas.openxmlformats.org/presentationml/2006/main">
  <p:tag name="AS_UNIQUEID" val="72"/>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97.xml><?xml version="1.0" encoding="utf-8"?>
<p:tagLst xmlns:p="http://schemas.openxmlformats.org/presentationml/2006/main">
  <p:tag name="AS_UNIQUEID" val="73"/>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98.xml><?xml version="1.0" encoding="utf-8"?>
<p:tagLst xmlns:p="http://schemas.openxmlformats.org/presentationml/2006/main">
  <p:tag name="AS_UNIQUEID" val="74"/>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99.xml><?xml version="1.0" encoding="utf-8"?>
<p:tagLst xmlns:p="http://schemas.openxmlformats.org/presentationml/2006/main">
  <p:tag name="AS_UNIQUEID" val="75"/>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xml><?xml version="1.0" encoding="utf-8"?>
<p:tagLst xmlns:p="http://schemas.openxmlformats.org/presentationml/2006/main">
  <p:tag name="AS_UNIQUEID" val="49"/>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20.xml><?xml version="1.0" encoding="utf-8"?>
<p:tagLst xmlns:p="http://schemas.openxmlformats.org/presentationml/2006/main">
  <p:tag name="AS_UNIQUEID" val="69"/>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00.xml><?xml version="1.0" encoding="utf-8"?>
<p:tagLst xmlns:p="http://schemas.openxmlformats.org/presentationml/2006/main">
  <p:tag name="AS_UNIQUEID" val="76"/>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01.xml><?xml version="1.0" encoding="utf-8"?>
<p:tagLst xmlns:p="http://schemas.openxmlformats.org/presentationml/2006/main">
  <p:tag name="AS_UNIQUEID" val="78"/>
  <p:tag name="KSO_WM_BEAUTIFY_FLAG" val="#wm#"/>
  <p:tag name="KSO_WM_TAG_VERSION" val="1.0"/>
  <p:tag name="KSO_WM_UNIT_COMPATIBLE" val="0"/>
  <p:tag name="KSO_WM_UNIT_DIAGRAM_ISNUMVISUAL" val="0"/>
  <p:tag name="KSO_WM_UNIT_DIAGRAM_ISREFERUNIT" val="0"/>
  <p:tag name="KSO_WM_UNIT_HIGHLIGHT" val="0"/>
  <p:tag name="KSO_WM_UNIT_ID" val="_4*i*8"/>
  <p:tag name="KSO_WM_UNIT_INDEX" val="8"/>
  <p:tag name="KSO_WM_UNIT_LAYERLEVEL" val="1"/>
  <p:tag name="KSO_WM_UNIT_TYPE" val="i"/>
</p:tagLst>
</file>

<file path=ppt/tags/tag202.xml><?xml version="1.0" encoding="utf-8"?>
<p:tagLst xmlns:p="http://schemas.openxmlformats.org/presentationml/2006/main">
  <p:tag name="AS_UNIQUEID" val="79"/>
  <p:tag name="KSO_WM_BEAUTIFY_FLAG" val="#wm#"/>
  <p:tag name="KSO_WM_TAG_VERSION" val="1.0"/>
  <p:tag name="KSO_WM_UNIT_COMPATIBLE" val="0"/>
  <p:tag name="KSO_WM_UNIT_DIAGRAM_ISNUMVISUAL" val="0"/>
  <p:tag name="KSO_WM_UNIT_DIAGRAM_ISREFERUNIT" val="0"/>
  <p:tag name="KSO_WM_UNIT_HIGHLIGHT" val="0"/>
  <p:tag name="KSO_WM_UNIT_ID" val="_4*i*12"/>
  <p:tag name="KSO_WM_UNIT_INDEX" val="12"/>
  <p:tag name="KSO_WM_UNIT_LAYERLEVEL" val="1"/>
  <p:tag name="KSO_WM_UNIT_TYPE" val="i"/>
</p:tagLst>
</file>

<file path=ppt/tags/tag203.xml><?xml version="1.0" encoding="utf-8"?>
<p:tagLst xmlns:p="http://schemas.openxmlformats.org/presentationml/2006/main">
  <p:tag name="AS_UNIQUEID" val="80"/>
  <p:tag name="KSO_WM_BEAUTIFY_FLAG" val="#wm#"/>
  <p:tag name="KSO_WM_TAG_VERSION" val="1.0"/>
  <p:tag name="KSO_WM_UNIT_COMPATIBLE" val="0"/>
  <p:tag name="KSO_WM_UNIT_DIAGRAM_ISNUMVISUAL" val="0"/>
  <p:tag name="KSO_WM_UNIT_DIAGRAM_ISREFERUNIT" val="0"/>
  <p:tag name="KSO_WM_UNIT_HIGHLIGHT" val="0"/>
  <p:tag name="KSO_WM_UNIT_ID" val="_4*i*13"/>
  <p:tag name="KSO_WM_UNIT_INDEX" val="13"/>
  <p:tag name="KSO_WM_UNIT_LAYERLEVEL" val="1"/>
  <p:tag name="KSO_WM_UNIT_TYPE" val="i"/>
</p:tagLst>
</file>

<file path=ppt/tags/tag204.xml><?xml version="1.0" encoding="utf-8"?>
<p:tagLst xmlns:p="http://schemas.openxmlformats.org/presentationml/2006/main">
  <p:tag name="AS_UNIQUEID" val="81"/>
  <p:tag name="KSO_WM_BEAUTIFY_FLAG" val="#wm#"/>
  <p:tag name="KSO_WM_TAG_VERSION" val="1.0"/>
  <p:tag name="KSO_WM_UNIT_COMPATIBLE" val="0"/>
  <p:tag name="KSO_WM_UNIT_DIAGRAM_ISNUMVISUAL" val="0"/>
  <p:tag name="KSO_WM_UNIT_DIAGRAM_ISREFERUNIT" val="0"/>
  <p:tag name="KSO_WM_UNIT_HIGHLIGHT" val="0"/>
  <p:tag name="KSO_WM_UNIT_ID" val="_4*i*14"/>
  <p:tag name="KSO_WM_UNIT_INDEX" val="14"/>
  <p:tag name="KSO_WM_UNIT_LAYERLEVEL" val="1"/>
  <p:tag name="KSO_WM_UNIT_TYPE" val="i"/>
</p:tagLst>
</file>

<file path=ppt/tags/tag205.xml><?xml version="1.0" encoding="utf-8"?>
<p:tagLst xmlns:p="http://schemas.openxmlformats.org/presentationml/2006/main">
  <p:tag name="AS_UNIQUEID" val="82"/>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06.xml><?xml version="1.0" encoding="utf-8"?>
<p:tagLst xmlns:p="http://schemas.openxmlformats.org/presentationml/2006/main">
  <p:tag name="AS_UNIQUEID" val="83"/>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07.xml><?xml version="1.0" encoding="utf-8"?>
<p:tagLst xmlns:p="http://schemas.openxmlformats.org/presentationml/2006/main">
  <p:tag name="AS_UNIQUEID" val="84"/>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08.xml><?xml version="1.0" encoding="utf-8"?>
<p:tagLst xmlns:p="http://schemas.openxmlformats.org/presentationml/2006/main">
  <p:tag name="AS_UNIQUEID" val="85"/>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09.xml><?xml version="1.0" encoding="utf-8"?>
<p:tagLst xmlns:p="http://schemas.openxmlformats.org/presentationml/2006/main">
  <p:tag name="AS_UNIQUEID" val="86"/>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1.xml><?xml version="1.0" encoding="utf-8"?>
<p:tagLst xmlns:p="http://schemas.openxmlformats.org/presentationml/2006/main">
  <p:tag name="AS_UNIQUEID" val="70"/>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10.xml><?xml version="1.0" encoding="utf-8"?>
<p:tagLst xmlns:p="http://schemas.openxmlformats.org/presentationml/2006/main">
  <p:tag name="AS_UNIQUEID" val="87"/>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211.xml><?xml version="1.0" encoding="utf-8"?>
<p:tagLst xmlns:p="http://schemas.openxmlformats.org/presentationml/2006/main">
  <p:tag name="AS_UNIQUEID" val="89"/>
  <p:tag name="KSO_WM_BEAUTIFY_FLAG" val="#wm#"/>
  <p:tag name="KSO_WM_TAG_VERSION" val="1.0"/>
  <p:tag name="KSO_WM_UNIT_COMPATIBLE" val="0"/>
  <p:tag name="KSO_WM_UNIT_DIAGRAM_ISNUMVISUAL" val="0"/>
  <p:tag name="KSO_WM_UNIT_DIAGRAM_ISREFERUNIT" val="0"/>
  <p:tag name="KSO_WM_UNIT_HIGHLIGHT" val="0"/>
  <p:tag name="KSO_WM_UNIT_ID" val="_5*i*8"/>
  <p:tag name="KSO_WM_UNIT_INDEX" val="8"/>
  <p:tag name="KSO_WM_UNIT_LAYERLEVEL" val="1"/>
  <p:tag name="KSO_WM_UNIT_TYPE" val="i"/>
</p:tagLst>
</file>

<file path=ppt/tags/tag212.xml><?xml version="1.0" encoding="utf-8"?>
<p:tagLst xmlns:p="http://schemas.openxmlformats.org/presentationml/2006/main">
  <p:tag name="AS_UNIQUEID" val="90"/>
  <p:tag name="KSO_WM_BEAUTIFY_FLAG" val="#wm#"/>
  <p:tag name="KSO_WM_TAG_VERSION" val="1.0"/>
  <p:tag name="KSO_WM_UNIT_COMPATIBLE" val="0"/>
  <p:tag name="KSO_WM_UNIT_DIAGRAM_ISNUMVISUAL" val="0"/>
  <p:tag name="KSO_WM_UNIT_DIAGRAM_ISREFERUNIT" val="0"/>
  <p:tag name="KSO_WM_UNIT_HIGHLIGHT" val="0"/>
  <p:tag name="KSO_WM_UNIT_ID" val="_5*i*12"/>
  <p:tag name="KSO_WM_UNIT_INDEX" val="12"/>
  <p:tag name="KSO_WM_UNIT_LAYERLEVEL" val="1"/>
  <p:tag name="KSO_WM_UNIT_TYPE" val="i"/>
</p:tagLst>
</file>

<file path=ppt/tags/tag213.xml><?xml version="1.0" encoding="utf-8"?>
<p:tagLst xmlns:p="http://schemas.openxmlformats.org/presentationml/2006/main">
  <p:tag name="AS_UNIQUEID" val="91"/>
  <p:tag name="KSO_WM_BEAUTIFY_FLAG" val="#wm#"/>
  <p:tag name="KSO_WM_TAG_VERSION" val="1.0"/>
  <p:tag name="KSO_WM_UNIT_COMPATIBLE" val="0"/>
  <p:tag name="KSO_WM_UNIT_DIAGRAM_ISNUMVISUAL" val="0"/>
  <p:tag name="KSO_WM_UNIT_DIAGRAM_ISREFERUNIT" val="0"/>
  <p:tag name="KSO_WM_UNIT_HIGHLIGHT" val="0"/>
  <p:tag name="KSO_WM_UNIT_ID" val="_5*i*13"/>
  <p:tag name="KSO_WM_UNIT_INDEX" val="13"/>
  <p:tag name="KSO_WM_UNIT_LAYERLEVEL" val="1"/>
  <p:tag name="KSO_WM_UNIT_TYPE" val="i"/>
</p:tagLst>
</file>

<file path=ppt/tags/tag214.xml><?xml version="1.0" encoding="utf-8"?>
<p:tagLst xmlns:p="http://schemas.openxmlformats.org/presentationml/2006/main">
  <p:tag name="AS_UNIQUEID" val="92"/>
  <p:tag name="KSO_WM_BEAUTIFY_FLAG" val="#wm#"/>
  <p:tag name="KSO_WM_TAG_VERSION" val="1.0"/>
  <p:tag name="KSO_WM_UNIT_COMPATIBLE" val="0"/>
  <p:tag name="KSO_WM_UNIT_DIAGRAM_ISNUMVISUAL" val="0"/>
  <p:tag name="KSO_WM_UNIT_DIAGRAM_ISREFERUNIT" val="0"/>
  <p:tag name="KSO_WM_UNIT_HIGHLIGHT" val="0"/>
  <p:tag name="KSO_WM_UNIT_ID" val="_5*i*14"/>
  <p:tag name="KSO_WM_UNIT_INDEX" val="14"/>
  <p:tag name="KSO_WM_UNIT_LAYERLEVEL" val="1"/>
  <p:tag name="KSO_WM_UNIT_TYPE" val="i"/>
</p:tagLst>
</file>

<file path=ppt/tags/tag215.xml><?xml version="1.0" encoding="utf-8"?>
<p:tagLst xmlns:p="http://schemas.openxmlformats.org/presentationml/2006/main">
  <p:tag name="AS_UNIQUEID" val="93"/>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16.xml><?xml version="1.0" encoding="utf-8"?>
<p:tagLst xmlns:p="http://schemas.openxmlformats.org/presentationml/2006/main">
  <p:tag name="AS_UNIQUEID" val="94"/>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17.xml><?xml version="1.0" encoding="utf-8"?>
<p:tagLst xmlns:p="http://schemas.openxmlformats.org/presentationml/2006/main">
  <p:tag name="AS_UNIQUEID" val="95"/>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18.xml><?xml version="1.0" encoding="utf-8"?>
<p:tagLst xmlns:p="http://schemas.openxmlformats.org/presentationml/2006/main">
  <p:tag name="AS_UNIQUEID" val="96"/>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19.xml><?xml version="1.0" encoding="utf-8"?>
<p:tagLst xmlns:p="http://schemas.openxmlformats.org/presentationml/2006/main">
  <p:tag name="AS_UNIQUEID" val="97"/>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2.xml><?xml version="1.0" encoding="utf-8"?>
<p:tagLst xmlns:p="http://schemas.openxmlformats.org/presentationml/2006/main">
  <p:tag name="AS_UNIQUEID" val="71"/>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20.xml><?xml version="1.0" encoding="utf-8"?>
<p:tagLst xmlns:p="http://schemas.openxmlformats.org/presentationml/2006/main">
  <p:tag name="AS_UNIQUEID" val="98"/>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21.xml><?xml version="1.0" encoding="utf-8"?>
<p:tagLst xmlns:p="http://schemas.openxmlformats.org/presentationml/2006/main">
  <p:tag name="AS_UNIQUEID" val="99"/>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22.xml><?xml version="1.0" encoding="utf-8"?>
<p:tagLst xmlns:p="http://schemas.openxmlformats.org/presentationml/2006/main">
  <p:tag name="AS_UNIQUEID" val="100"/>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223.xml><?xml version="1.0" encoding="utf-8"?>
<p:tagLst xmlns:p="http://schemas.openxmlformats.org/presentationml/2006/main">
  <p:tag name="AS_UNIQUEID" val="102"/>
  <p:tag name="KSO_WM_BEAUTIFY_FLAG" val="#wm#"/>
  <p:tag name="KSO_WM_TAG_VERSION" val="1.0"/>
  <p:tag name="KSO_WM_UNIT_COMPATIBLE" val="0"/>
  <p:tag name="KSO_WM_UNIT_DIAGRAM_ISNUMVISUAL" val="0"/>
  <p:tag name="KSO_WM_UNIT_DIAGRAM_ISREFERUNIT" val="0"/>
  <p:tag name="KSO_WM_UNIT_HIGHLIGHT" val="0"/>
  <p:tag name="KSO_WM_UNIT_ID" val="_6*i*8"/>
  <p:tag name="KSO_WM_UNIT_INDEX" val="8"/>
  <p:tag name="KSO_WM_UNIT_LAYERLEVEL" val="1"/>
  <p:tag name="KSO_WM_UNIT_TYPE" val="i"/>
</p:tagLst>
</file>

<file path=ppt/tags/tag224.xml><?xml version="1.0" encoding="utf-8"?>
<p:tagLst xmlns:p="http://schemas.openxmlformats.org/presentationml/2006/main">
  <p:tag name="AS_UNIQUEID" val="103"/>
  <p:tag name="KSO_WM_BEAUTIFY_FLAG" val="#wm#"/>
  <p:tag name="KSO_WM_TAG_VERSION" val="1.0"/>
  <p:tag name="KSO_WM_UNIT_COMPATIBLE" val="0"/>
  <p:tag name="KSO_WM_UNIT_DIAGRAM_ISNUMVISUAL" val="0"/>
  <p:tag name="KSO_WM_UNIT_DIAGRAM_ISREFERUNIT" val="0"/>
  <p:tag name="KSO_WM_UNIT_HIGHLIGHT" val="0"/>
  <p:tag name="KSO_WM_UNIT_ID" val="_6*i*12"/>
  <p:tag name="KSO_WM_UNIT_INDEX" val="12"/>
  <p:tag name="KSO_WM_UNIT_LAYERLEVEL" val="1"/>
  <p:tag name="KSO_WM_UNIT_TYPE" val="i"/>
</p:tagLst>
</file>

<file path=ppt/tags/tag225.xml><?xml version="1.0" encoding="utf-8"?>
<p:tagLst xmlns:p="http://schemas.openxmlformats.org/presentationml/2006/main">
  <p:tag name="AS_UNIQUEID" val="104"/>
  <p:tag name="KSO_WM_BEAUTIFY_FLAG" val="#wm#"/>
  <p:tag name="KSO_WM_TAG_VERSION" val="1.0"/>
  <p:tag name="KSO_WM_UNIT_COMPATIBLE" val="0"/>
  <p:tag name="KSO_WM_UNIT_DIAGRAM_ISNUMVISUAL" val="0"/>
  <p:tag name="KSO_WM_UNIT_DIAGRAM_ISREFERUNIT" val="0"/>
  <p:tag name="KSO_WM_UNIT_HIGHLIGHT" val="0"/>
  <p:tag name="KSO_WM_UNIT_ID" val="_6*i*13"/>
  <p:tag name="KSO_WM_UNIT_INDEX" val="13"/>
  <p:tag name="KSO_WM_UNIT_LAYERLEVEL" val="1"/>
  <p:tag name="KSO_WM_UNIT_TYPE" val="i"/>
</p:tagLst>
</file>

<file path=ppt/tags/tag226.xml><?xml version="1.0" encoding="utf-8"?>
<p:tagLst xmlns:p="http://schemas.openxmlformats.org/presentationml/2006/main">
  <p:tag name="AS_UNIQUEID" val="105"/>
  <p:tag name="KSO_WM_BEAUTIFY_FLAG" val="#wm#"/>
  <p:tag name="KSO_WM_TAG_VERSION" val="1.0"/>
  <p:tag name="KSO_WM_UNIT_COMPATIBLE" val="0"/>
  <p:tag name="KSO_WM_UNIT_DIAGRAM_ISNUMVISUAL" val="0"/>
  <p:tag name="KSO_WM_UNIT_DIAGRAM_ISREFERUNIT" val="0"/>
  <p:tag name="KSO_WM_UNIT_HIGHLIGHT" val="0"/>
  <p:tag name="KSO_WM_UNIT_ID" val="_6*i*14"/>
  <p:tag name="KSO_WM_UNIT_INDEX" val="14"/>
  <p:tag name="KSO_WM_UNIT_LAYERLEVEL" val="1"/>
  <p:tag name="KSO_WM_UNIT_TYPE" val="i"/>
</p:tagLst>
</file>

<file path=ppt/tags/tag227.xml><?xml version="1.0" encoding="utf-8"?>
<p:tagLst xmlns:p="http://schemas.openxmlformats.org/presentationml/2006/main">
  <p:tag name="AS_UNIQUEID" val="106"/>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228.xml><?xml version="1.0" encoding="utf-8"?>
<p:tagLst xmlns:p="http://schemas.openxmlformats.org/presentationml/2006/main">
  <p:tag name="AS_UNIQUEID" val="107"/>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229.xml><?xml version="1.0" encoding="utf-8"?>
<p:tagLst xmlns:p="http://schemas.openxmlformats.org/presentationml/2006/main">
  <p:tag name="AS_UNIQUEID" val="108"/>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23.xml><?xml version="1.0" encoding="utf-8"?>
<p:tagLst xmlns:p="http://schemas.openxmlformats.org/presentationml/2006/main">
  <p:tag name="AS_UNIQUEID" val="72"/>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30.xml><?xml version="1.0" encoding="utf-8"?>
<p:tagLst xmlns:p="http://schemas.openxmlformats.org/presentationml/2006/main">
  <p:tag name="AS_UNIQUEID" val="109"/>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231.xml><?xml version="1.0" encoding="utf-8"?>
<p:tagLst xmlns:p="http://schemas.openxmlformats.org/presentationml/2006/main">
  <p:tag name="AS_UNIQUEID" val="111"/>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232.xml><?xml version="1.0" encoding="utf-8"?>
<p:tagLst xmlns:p="http://schemas.openxmlformats.org/presentationml/2006/main">
  <p:tag name="AS_UNIQUEID" val="112"/>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233.xml><?xml version="1.0" encoding="utf-8"?>
<p:tagLst xmlns:p="http://schemas.openxmlformats.org/presentationml/2006/main">
  <p:tag name="AS_UNIQUEID" val="113"/>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234.xml><?xml version="1.0" encoding="utf-8"?>
<p:tagLst xmlns:p="http://schemas.openxmlformats.org/presentationml/2006/main">
  <p:tag name="AS_UNIQUEID" val="115"/>
  <p:tag name="KSO_WM_BEAUTIFY_FLAG" val="#wm#"/>
  <p:tag name="KSO_WM_TAG_VERSION" val="1.0"/>
  <p:tag name="KSO_WM_UNIT_COMPATIBLE" val="0"/>
  <p:tag name="KSO_WM_UNIT_DIAGRAM_ISNUMVISUAL" val="0"/>
  <p:tag name="KSO_WM_UNIT_DIAGRAM_ISREFERUNIT" val="0"/>
  <p:tag name="KSO_WM_UNIT_HIGHLIGHT" val="0"/>
  <p:tag name="KSO_WM_UNIT_ID" val="_8*i*8"/>
  <p:tag name="KSO_WM_UNIT_INDEX" val="8"/>
  <p:tag name="KSO_WM_UNIT_LAYERLEVEL" val="1"/>
  <p:tag name="KSO_WM_UNIT_TYPE" val="i"/>
</p:tagLst>
</file>

<file path=ppt/tags/tag235.xml><?xml version="1.0" encoding="utf-8"?>
<p:tagLst xmlns:p="http://schemas.openxmlformats.org/presentationml/2006/main">
  <p:tag name="AS_UNIQUEID" val="116"/>
  <p:tag name="KSO_WM_BEAUTIFY_FLAG" val="#wm#"/>
  <p:tag name="KSO_WM_TAG_VERSION" val="1.0"/>
  <p:tag name="KSO_WM_UNIT_COMPATIBLE" val="0"/>
  <p:tag name="KSO_WM_UNIT_DIAGRAM_ISNUMVISUAL" val="0"/>
  <p:tag name="KSO_WM_UNIT_DIAGRAM_ISREFERUNIT" val="0"/>
  <p:tag name="KSO_WM_UNIT_HIGHLIGHT" val="0"/>
  <p:tag name="KSO_WM_UNIT_ID" val="_8*i*12"/>
  <p:tag name="KSO_WM_UNIT_INDEX" val="12"/>
  <p:tag name="KSO_WM_UNIT_LAYERLEVEL" val="1"/>
  <p:tag name="KSO_WM_UNIT_TYPE" val="i"/>
</p:tagLst>
</file>

<file path=ppt/tags/tag236.xml><?xml version="1.0" encoding="utf-8"?>
<p:tagLst xmlns:p="http://schemas.openxmlformats.org/presentationml/2006/main">
  <p:tag name="AS_UNIQUEID" val="117"/>
  <p:tag name="KSO_WM_BEAUTIFY_FLAG" val="#wm#"/>
  <p:tag name="KSO_WM_TAG_VERSION" val="1.0"/>
  <p:tag name="KSO_WM_UNIT_COMPATIBLE" val="0"/>
  <p:tag name="KSO_WM_UNIT_DIAGRAM_ISNUMVISUAL" val="0"/>
  <p:tag name="KSO_WM_UNIT_DIAGRAM_ISREFERUNIT" val="0"/>
  <p:tag name="KSO_WM_UNIT_HIGHLIGHT" val="0"/>
  <p:tag name="KSO_WM_UNIT_ID" val="_8*i*13"/>
  <p:tag name="KSO_WM_UNIT_INDEX" val="13"/>
  <p:tag name="KSO_WM_UNIT_LAYERLEVEL" val="1"/>
  <p:tag name="KSO_WM_UNIT_TYPE" val="i"/>
</p:tagLst>
</file>

<file path=ppt/tags/tag237.xml><?xml version="1.0" encoding="utf-8"?>
<p:tagLst xmlns:p="http://schemas.openxmlformats.org/presentationml/2006/main">
  <p:tag name="AS_UNIQUEID" val="118"/>
  <p:tag name="KSO_WM_BEAUTIFY_FLAG" val="#wm#"/>
  <p:tag name="KSO_WM_TAG_VERSION" val="1.0"/>
  <p:tag name="KSO_WM_UNIT_COMPATIBLE" val="0"/>
  <p:tag name="KSO_WM_UNIT_DIAGRAM_ISNUMVISUAL" val="0"/>
  <p:tag name="KSO_WM_UNIT_DIAGRAM_ISREFERUNIT" val="0"/>
  <p:tag name="KSO_WM_UNIT_HIGHLIGHT" val="0"/>
  <p:tag name="KSO_WM_UNIT_ID" val="_8*i*14"/>
  <p:tag name="KSO_WM_UNIT_INDEX" val="14"/>
  <p:tag name="KSO_WM_UNIT_LAYERLEVEL" val="1"/>
  <p:tag name="KSO_WM_UNIT_TYPE" val="i"/>
</p:tagLst>
</file>

<file path=ppt/tags/tag238.xml><?xml version="1.0" encoding="utf-8"?>
<p:tagLst xmlns:p="http://schemas.openxmlformats.org/presentationml/2006/main">
  <p:tag name="AS_UNIQUEID" val="119"/>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239.xml><?xml version="1.0" encoding="utf-8"?>
<p:tagLst xmlns:p="http://schemas.openxmlformats.org/presentationml/2006/main">
  <p:tag name="AS_UNIQUEID" val="120"/>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24.xml><?xml version="1.0" encoding="utf-8"?>
<p:tagLst xmlns:p="http://schemas.openxmlformats.org/presentationml/2006/main">
  <p:tag name="AS_UNIQUEID" val="73"/>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40.xml><?xml version="1.0" encoding="utf-8"?>
<p:tagLst xmlns:p="http://schemas.openxmlformats.org/presentationml/2006/main">
  <p:tag name="AS_UNIQUEID" val="121"/>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241.xml><?xml version="1.0" encoding="utf-8"?>
<p:tagLst xmlns:p="http://schemas.openxmlformats.org/presentationml/2006/main">
  <p:tag name="AS_UNIQUEID" val="122"/>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242.xml><?xml version="1.0" encoding="utf-8"?>
<p:tagLst xmlns:p="http://schemas.openxmlformats.org/presentationml/2006/main">
  <p:tag name="AS_UNIQUEID" val="123"/>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243.xml><?xml version="1.0" encoding="utf-8"?>
<p:tagLst xmlns:p="http://schemas.openxmlformats.org/presentationml/2006/main">
  <p:tag name="AS_UNIQUEID" val="124"/>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244.xml><?xml version="1.0" encoding="utf-8"?>
<p:tagLst xmlns:p="http://schemas.openxmlformats.org/presentationml/2006/main">
  <p:tag name="AS_UNIQUEID" val="126"/>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245.xml><?xml version="1.0" encoding="utf-8"?>
<p:tagLst xmlns:p="http://schemas.openxmlformats.org/presentationml/2006/main">
  <p:tag name="AS_UNIQUEID" val="127"/>
  <p:tag name="KSO_WM_BEAUTIFY_FLAG" val="#wm#"/>
  <p:tag name="KSO_WM_SLIDE_BACKGROUND_TYPE" val="frame"/>
  <p:tag name="KSO_WM_SLIDE_BK_DARK_LIGHT" val="1"/>
  <p:tag name="KSO_WM_TAG_VERSION" val="1.0"/>
  <p:tag name="KSO_WM_UNIT_BK_DARK_LIGHT" val="2"/>
  <p:tag name="KSO_WM_UNIT_COMPATIBLE" val="0"/>
  <p:tag name="KSO_WM_UNIT_DIAGRAM_ISNUMVISUAL" val="0"/>
  <p:tag name="KSO_WM_UNIT_DIAGRAM_ISREFERUNIT" val="0"/>
  <p:tag name="KSO_WM_UNIT_HIGHLIGHT" val="0"/>
  <p:tag name="KSO_WM_UNIT_ID" val="_9*i*1"/>
  <p:tag name="KSO_WM_UNIT_INDEX" val="1"/>
  <p:tag name="KSO_WM_UNIT_LAYERLEVEL" val="1"/>
  <p:tag name="KSO_WM_UNIT_SUBTYPE" val="h"/>
  <p:tag name="KSO_WM_UNIT_TYPE" val="i"/>
</p:tagLst>
</file>

<file path=ppt/tags/tag246.xml><?xml version="1.0" encoding="utf-8"?>
<p:tagLst xmlns:p="http://schemas.openxmlformats.org/presentationml/2006/main">
  <p:tag name="AS_UNIQUEID" val="128"/>
  <p:tag name="KSO_WM_BEAUTIFY_FLAG" val="#wm#"/>
  <p:tag name="KSO_WM_TAG_VERSION" val="1.0"/>
  <p:tag name="KSO_WM_UNIT_COMPATIBLE" val="0"/>
  <p:tag name="KSO_WM_UNIT_DIAGRAM_ISNUMVISUAL" val="0"/>
  <p:tag name="KSO_WM_UNIT_DIAGRAM_ISREFERUNIT" val="0"/>
  <p:tag name="KSO_WM_UNIT_HIGHLIGHT" val="0"/>
  <p:tag name="KSO_WM_UNIT_ID" val="_2*i*8"/>
  <p:tag name="KSO_WM_UNIT_INDEX" val="8"/>
  <p:tag name="KSO_WM_UNIT_LAYERLEVEL" val="1"/>
  <p:tag name="KSO_WM_UNIT_TYPE" val="i"/>
</p:tagLst>
</file>

<file path=ppt/tags/tag247.xml><?xml version="1.0" encoding="utf-8"?>
<p:tagLst xmlns:p="http://schemas.openxmlformats.org/presentationml/2006/main">
  <p:tag name="AS_UNIQUEID" val="129"/>
  <p:tag name="KSO_WM_BEAUTIFY_FLAG" val="#wm#"/>
  <p:tag name="KSO_WM_TAG_VERSION" val="1.0"/>
  <p:tag name="KSO_WM_UNIT_COMPATIBLE" val="0"/>
  <p:tag name="KSO_WM_UNIT_DIAGRAM_ISNUMVISUAL" val="0"/>
  <p:tag name="KSO_WM_UNIT_DIAGRAM_ISREFERUNIT" val="0"/>
  <p:tag name="KSO_WM_UNIT_HIGHLIGHT" val="0"/>
  <p:tag name="KSO_WM_UNIT_ID" val="_9*i*12"/>
  <p:tag name="KSO_WM_UNIT_INDEX" val="12"/>
  <p:tag name="KSO_WM_UNIT_LAYERLEVEL" val="1"/>
  <p:tag name="KSO_WM_UNIT_TYPE" val="i"/>
</p:tagLst>
</file>

<file path=ppt/tags/tag248.xml><?xml version="1.0" encoding="utf-8"?>
<p:tagLst xmlns:p="http://schemas.openxmlformats.org/presentationml/2006/main">
  <p:tag name="AS_UNIQUEID" val="130"/>
  <p:tag name="KSO_WM_BEAUTIFY_FLAG" val="#wm#"/>
  <p:tag name="KSO_WM_TAG_VERSION" val="1.0"/>
  <p:tag name="KSO_WM_UNIT_COMPATIBLE" val="0"/>
  <p:tag name="KSO_WM_UNIT_DIAGRAM_ISNUMVISUAL" val="0"/>
  <p:tag name="KSO_WM_UNIT_DIAGRAM_ISREFERUNIT" val="0"/>
  <p:tag name="KSO_WM_UNIT_HIGHLIGHT" val="0"/>
  <p:tag name="KSO_WM_UNIT_ID" val="_9*i*13"/>
  <p:tag name="KSO_WM_UNIT_INDEX" val="13"/>
  <p:tag name="KSO_WM_UNIT_LAYERLEVEL" val="1"/>
  <p:tag name="KSO_WM_UNIT_TYPE" val="i"/>
</p:tagLst>
</file>

<file path=ppt/tags/tag249.xml><?xml version="1.0" encoding="utf-8"?>
<p:tagLst xmlns:p="http://schemas.openxmlformats.org/presentationml/2006/main">
  <p:tag name="AS_UNIQUEID" val="131"/>
  <p:tag name="KSO_WM_BEAUTIFY_FLAG" val="#wm#"/>
  <p:tag name="KSO_WM_TAG_VERSION" val="1.0"/>
  <p:tag name="KSO_WM_UNIT_COMPATIBLE" val="0"/>
  <p:tag name="KSO_WM_UNIT_DIAGRAM_ISNUMVISUAL" val="0"/>
  <p:tag name="KSO_WM_UNIT_DIAGRAM_ISREFERUNIT" val="0"/>
  <p:tag name="KSO_WM_UNIT_HIGHLIGHT" val="0"/>
  <p:tag name="KSO_WM_UNIT_ID" val="_9*i*14"/>
  <p:tag name="KSO_WM_UNIT_INDEX" val="14"/>
  <p:tag name="KSO_WM_UNIT_LAYERLEVEL" val="1"/>
  <p:tag name="KSO_WM_UNIT_TYPE" val="i"/>
</p:tagLst>
</file>

<file path=ppt/tags/tag25.xml><?xml version="1.0" encoding="utf-8"?>
<p:tagLst xmlns:p="http://schemas.openxmlformats.org/presentationml/2006/main">
  <p:tag name="AS_UNIQUEID" val="74"/>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50.xml><?xml version="1.0" encoding="utf-8"?>
<p:tagLst xmlns:p="http://schemas.openxmlformats.org/presentationml/2006/main">
  <p:tag name="AS_UNIQUEID" val="132"/>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251.xml><?xml version="1.0" encoding="utf-8"?>
<p:tagLst xmlns:p="http://schemas.openxmlformats.org/presentationml/2006/main">
  <p:tag name="AS_UNIQUEID" val="133"/>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252.xml><?xml version="1.0" encoding="utf-8"?>
<p:tagLst xmlns:p="http://schemas.openxmlformats.org/presentationml/2006/main">
  <p:tag name="AS_UNIQUEID" val="134"/>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253.xml><?xml version="1.0" encoding="utf-8"?>
<p:tagLst xmlns:p="http://schemas.openxmlformats.org/presentationml/2006/main">
  <p:tag name="AS_UNIQUEID" val="135"/>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254.xml><?xml version="1.0" encoding="utf-8"?>
<p:tagLst xmlns:p="http://schemas.openxmlformats.org/presentationml/2006/main">
  <p:tag name="AS_UNIQUEID" val="136"/>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255.xml><?xml version="1.0" encoding="utf-8"?>
<p:tagLst xmlns:p="http://schemas.openxmlformats.org/presentationml/2006/main">
  <p:tag name="AS_UNIQUEID" val="138"/>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256.xml><?xml version="1.0" encoding="utf-8"?>
<p:tagLst xmlns:p="http://schemas.openxmlformats.org/presentationml/2006/main">
  <p:tag name="AS_UNIQUEID" val="139"/>
  <p:tag name="KSO_WM_BEAUTIFY_FLAG" val="#wm#"/>
  <p:tag name="KSO_WM_SLIDE_BACKGROUND_TYPE" val="frame"/>
  <p:tag name="KSO_WM_SLIDE_BK_DARK_LIGHT" val="1"/>
  <p:tag name="KSO_WM_TAG_VERSION" val="1.0"/>
  <p:tag name="KSO_WM_UNIT_BK_DARK_LIGHT" val="2"/>
  <p:tag name="KSO_WM_UNIT_COMPATIBLE" val="0"/>
  <p:tag name="KSO_WM_UNIT_DIAGRAM_ISNUMVISUAL" val="0"/>
  <p:tag name="KSO_WM_UNIT_DIAGRAM_ISREFERUNIT" val="0"/>
  <p:tag name="KSO_WM_UNIT_HIGHLIGHT" val="0"/>
  <p:tag name="KSO_WM_UNIT_ID" val="_10*i*1"/>
  <p:tag name="KSO_WM_UNIT_INDEX" val="1"/>
  <p:tag name="KSO_WM_UNIT_LAYERLEVEL" val="1"/>
  <p:tag name="KSO_WM_UNIT_SUBTYPE" val="h"/>
  <p:tag name="KSO_WM_UNIT_TYPE" val="i"/>
</p:tagLst>
</file>

<file path=ppt/tags/tag257.xml><?xml version="1.0" encoding="utf-8"?>
<p:tagLst xmlns:p="http://schemas.openxmlformats.org/presentationml/2006/main">
  <p:tag name="AS_UNIQUEID" val="140"/>
  <p:tag name="KSO_WM_BEAUTIFY_FLAG" val="#wm#"/>
  <p:tag name="KSO_WM_TAG_VERSION" val="1.0"/>
  <p:tag name="KSO_WM_UNIT_COMPATIBLE" val="0"/>
  <p:tag name="KSO_WM_UNIT_DIAGRAM_ISNUMVISUAL" val="0"/>
  <p:tag name="KSO_WM_UNIT_DIAGRAM_ISREFERUNIT" val="0"/>
  <p:tag name="KSO_WM_UNIT_HIGHLIGHT" val="0"/>
  <p:tag name="KSO_WM_UNIT_ID" val="_2*i*8"/>
  <p:tag name="KSO_WM_UNIT_INDEX" val="8"/>
  <p:tag name="KSO_WM_UNIT_LAYERLEVEL" val="1"/>
  <p:tag name="KSO_WM_UNIT_TYPE" val="i"/>
</p:tagLst>
</file>

<file path=ppt/tags/tag258.xml><?xml version="1.0" encoding="utf-8"?>
<p:tagLst xmlns:p="http://schemas.openxmlformats.org/presentationml/2006/main">
  <p:tag name="AS_UNIQUEID" val="141"/>
  <p:tag name="KSO_WM_BEAUTIFY_FLAG" val="#wm#"/>
  <p:tag name="KSO_WM_TAG_VERSION" val="1.0"/>
  <p:tag name="KSO_WM_UNIT_COMPATIBLE" val="0"/>
  <p:tag name="KSO_WM_UNIT_DIAGRAM_ISNUMVISUAL" val="0"/>
  <p:tag name="KSO_WM_UNIT_DIAGRAM_ISREFERUNIT" val="0"/>
  <p:tag name="KSO_WM_UNIT_HIGHLIGHT" val="0"/>
  <p:tag name="KSO_WM_UNIT_ID" val="_10*i*12"/>
  <p:tag name="KSO_WM_UNIT_INDEX" val="12"/>
  <p:tag name="KSO_WM_UNIT_LAYERLEVEL" val="1"/>
  <p:tag name="KSO_WM_UNIT_TYPE" val="i"/>
</p:tagLst>
</file>

<file path=ppt/tags/tag259.xml><?xml version="1.0" encoding="utf-8"?>
<p:tagLst xmlns:p="http://schemas.openxmlformats.org/presentationml/2006/main">
  <p:tag name="AS_UNIQUEID" val="142"/>
  <p:tag name="KSO_WM_BEAUTIFY_FLAG" val="#wm#"/>
  <p:tag name="KSO_WM_TAG_VERSION" val="1.0"/>
  <p:tag name="KSO_WM_UNIT_COMPATIBLE" val="0"/>
  <p:tag name="KSO_WM_UNIT_DIAGRAM_ISNUMVISUAL" val="0"/>
  <p:tag name="KSO_WM_UNIT_DIAGRAM_ISREFERUNIT" val="0"/>
  <p:tag name="KSO_WM_UNIT_HIGHLIGHT" val="0"/>
  <p:tag name="KSO_WM_UNIT_ID" val="_10*i*13"/>
  <p:tag name="KSO_WM_UNIT_INDEX" val="13"/>
  <p:tag name="KSO_WM_UNIT_LAYERLEVEL" val="1"/>
  <p:tag name="KSO_WM_UNIT_TYPE" val="i"/>
</p:tagLst>
</file>

<file path=ppt/tags/tag26.xml><?xml version="1.0" encoding="utf-8"?>
<p:tagLst xmlns:p="http://schemas.openxmlformats.org/presentationml/2006/main">
  <p:tag name="AS_UNIQUEID" val="75"/>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60.xml><?xml version="1.0" encoding="utf-8"?>
<p:tagLst xmlns:p="http://schemas.openxmlformats.org/presentationml/2006/main">
  <p:tag name="AS_UNIQUEID" val="143"/>
  <p:tag name="KSO_WM_BEAUTIFY_FLAG" val="#wm#"/>
  <p:tag name="KSO_WM_TAG_VERSION" val="1.0"/>
  <p:tag name="KSO_WM_UNIT_COMPATIBLE" val="0"/>
  <p:tag name="KSO_WM_UNIT_DIAGRAM_ISNUMVISUAL" val="0"/>
  <p:tag name="KSO_WM_UNIT_DIAGRAM_ISREFERUNIT" val="0"/>
  <p:tag name="KSO_WM_UNIT_HIGHLIGHT" val="0"/>
  <p:tag name="KSO_WM_UNIT_ID" val="_10*i*14"/>
  <p:tag name="KSO_WM_UNIT_INDEX" val="14"/>
  <p:tag name="KSO_WM_UNIT_LAYERLEVEL" val="1"/>
  <p:tag name="KSO_WM_UNIT_TYPE" val="i"/>
</p:tagLst>
</file>

<file path=ppt/tags/tag261.xml><?xml version="1.0" encoding="utf-8"?>
<p:tagLst xmlns:p="http://schemas.openxmlformats.org/presentationml/2006/main">
  <p:tag name="AS_UNIQUEID" val="144"/>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262.xml><?xml version="1.0" encoding="utf-8"?>
<p:tagLst xmlns:p="http://schemas.openxmlformats.org/presentationml/2006/main">
  <p:tag name="AS_UNIQUEID" val="145"/>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263.xml><?xml version="1.0" encoding="utf-8"?>
<p:tagLst xmlns:p="http://schemas.openxmlformats.org/presentationml/2006/main">
  <p:tag name="AS_UNIQUEID" val="146"/>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264.xml><?xml version="1.0" encoding="utf-8"?>
<p:tagLst xmlns:p="http://schemas.openxmlformats.org/presentationml/2006/main">
  <p:tag name="AS_UNIQUEID" val="147"/>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265.xml><?xml version="1.0" encoding="utf-8"?>
<p:tagLst xmlns:p="http://schemas.openxmlformats.org/presentationml/2006/main">
  <p:tag name="AS_UNIQUEID" val="149"/>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66.xml><?xml version="1.0" encoding="utf-8"?>
<p:tagLst xmlns:p="http://schemas.openxmlformats.org/presentationml/2006/main">
  <p:tag name="AS_UNIQUEID" val="150"/>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67.xml><?xml version="1.0" encoding="utf-8"?>
<p:tagLst xmlns:p="http://schemas.openxmlformats.org/presentationml/2006/main">
  <p:tag name="AS_UNIQUEID" val="151"/>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68.xml><?xml version="1.0" encoding="utf-8"?>
<p:tagLst xmlns:p="http://schemas.openxmlformats.org/presentationml/2006/main">
  <p:tag name="AS_UNIQUEID" val="152"/>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69.xml><?xml version="1.0" encoding="utf-8"?>
<p:tagLst xmlns:p="http://schemas.openxmlformats.org/presentationml/2006/main">
  <p:tag name="AS_UNIQUEID" val="153"/>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7.xml><?xml version="1.0" encoding="utf-8"?>
<p:tagLst xmlns:p="http://schemas.openxmlformats.org/presentationml/2006/main">
  <p:tag name="AS_UNIQUEID" val="76"/>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270.xml><?xml version="1.0" encoding="utf-8"?>
<p:tagLst xmlns:p="http://schemas.openxmlformats.org/presentationml/2006/main">
  <p:tag name="AS_UNIQUEID" val="154"/>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71.xml><?xml version="1.0" encoding="utf-8"?>
<p:tagLst xmlns:p="http://schemas.openxmlformats.org/presentationml/2006/main">
  <p:tag name="AS_UNIQUEID" val="155"/>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72.xml><?xml version="1.0" encoding="utf-8"?>
<p:tagLst xmlns:p="http://schemas.openxmlformats.org/presentationml/2006/main">
  <p:tag name="AS_UNIQUEID" val="156"/>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73.xml><?xml version="1.0" encoding="utf-8"?>
<p:tagLst xmlns:p="http://schemas.openxmlformats.org/presentationml/2006/main">
  <p:tag name="AS_UNIQUEID" val="157"/>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74.xml><?xml version="1.0" encoding="utf-8"?>
<p:tagLst xmlns:p="http://schemas.openxmlformats.org/presentationml/2006/main">
  <p:tag name="AS_UNIQUEID" val="158"/>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75.xml><?xml version="1.0" encoding="utf-8"?>
<p:tagLst xmlns:p="http://schemas.openxmlformats.org/presentationml/2006/main">
  <p:tag name="AS_UNIQUEID" val="160"/>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i*6"/>
  <p:tag name="KSO_WM_UNIT_INDEX" val="6"/>
  <p:tag name="KSO_WM_UNIT_LAYERLEVEL" val="1"/>
  <p:tag name="KSO_WM_UNIT_TYPE" val="i"/>
</p:tagLst>
</file>

<file path=ppt/tags/tag276.xml><?xml version="1.0" encoding="utf-8"?>
<p:tagLst xmlns:p="http://schemas.openxmlformats.org/presentationml/2006/main">
  <p:tag name="AS_UNIQUEID" val="161"/>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i*1"/>
  <p:tag name="KSO_WM_UNIT_INDEX" val="1"/>
  <p:tag name="KSO_WM_UNIT_LAYERLEVEL" val="1"/>
  <p:tag name="KSO_WM_UNIT_TYPE" val="i"/>
</p:tagLst>
</file>

<file path=ppt/tags/tag277.xml><?xml version="1.0" encoding="utf-8"?>
<p:tagLst xmlns:p="http://schemas.openxmlformats.org/presentationml/2006/main">
  <p:tag name="AS_UNIQUEID" val="162"/>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i*2"/>
  <p:tag name="KSO_WM_UNIT_INDEX" val="2"/>
  <p:tag name="KSO_WM_UNIT_LAYERLEVEL" val="1"/>
  <p:tag name="KSO_WM_UNIT_TYPE" val="i"/>
</p:tagLst>
</file>

<file path=ppt/tags/tag278.xml><?xml version="1.0" encoding="utf-8"?>
<p:tagLst xmlns:p="http://schemas.openxmlformats.org/presentationml/2006/main">
  <p:tag name="AS_UNIQUEID" val="163"/>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i*3"/>
  <p:tag name="KSO_WM_UNIT_INDEX" val="3"/>
  <p:tag name="KSO_WM_UNIT_LAYERLEVEL" val="1"/>
  <p:tag name="KSO_WM_UNIT_TYPE" val="i"/>
</p:tagLst>
</file>

<file path=ppt/tags/tag279.xml><?xml version="1.0" encoding="utf-8"?>
<p:tagLst xmlns:p="http://schemas.openxmlformats.org/presentationml/2006/main">
  <p:tag name="AS_UNIQUEID" val="164"/>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
  <p:tag name="KSO_WM_UNIT_LAYERLEVEL" val="1"/>
</p:tagLst>
</file>

<file path=ppt/tags/tag28.xml><?xml version="1.0" encoding="utf-8"?>
<p:tagLst xmlns:p="http://schemas.openxmlformats.org/presentationml/2006/main">
  <p:tag name="AS_UNIQUEID" val="78"/>
  <p:tag name="KSO_WM_BEAUTIFY_FLAG" val="#wm#"/>
  <p:tag name="KSO_WM_TAG_VERSION" val="1.0"/>
  <p:tag name="KSO_WM_UNIT_COMPATIBLE" val="0"/>
  <p:tag name="KSO_WM_UNIT_DIAGRAM_ISNUMVISUAL" val="0"/>
  <p:tag name="KSO_WM_UNIT_DIAGRAM_ISREFERUNIT" val="0"/>
  <p:tag name="KSO_WM_UNIT_HIGHLIGHT" val="0"/>
  <p:tag name="KSO_WM_UNIT_ID" val="_4*i*8"/>
  <p:tag name="KSO_WM_UNIT_INDEX" val="8"/>
  <p:tag name="KSO_WM_UNIT_LAYERLEVEL" val="1"/>
  <p:tag name="KSO_WM_UNIT_TYPE" val="i"/>
</p:tagLst>
</file>

<file path=ppt/tags/tag280.xml><?xml version="1.0" encoding="utf-8"?>
<p:tagLst xmlns:p="http://schemas.openxmlformats.org/presentationml/2006/main">
  <p:tag name="AS_UNIQUEID" val="165"/>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
  <p:tag name="KSO_WM_UNIT_LAYERLEVEL" val="1"/>
</p:tagLst>
</file>

<file path=ppt/tags/tag281.xml><?xml version="1.0" encoding="utf-8"?>
<p:tagLst xmlns:p="http://schemas.openxmlformats.org/presentationml/2006/main">
  <p:tag name="AS_UNIQUEID" val="166"/>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
  <p:tag name="KSO_WM_UNIT_LAYERLEVEL" val="1"/>
</p:tagLst>
</file>

<file path=ppt/tags/tag282.xml><?xml version="1.0" encoding="utf-8"?>
<p:tagLst xmlns:p="http://schemas.openxmlformats.org/presentationml/2006/main">
  <p:tag name="AS_UNIQUEID" val="167"/>
  <p:tag name="KSO_WM_BEAUTIFY_FLAG" val="#wm#"/>
  <p:tag name="KSO_WM_SLIDE_BACKGROUND_TYPE" val="general"/>
  <p:tag name="KSO_WM_SLIDE_BK_DARK_LIGHT" val="2"/>
  <p:tag name="KSO_WM_TAG_VERSION" val="1.0"/>
  <p:tag name="KSO_WM_UNIT_COMPATIBLE" val="0"/>
  <p:tag name="KSO_WM_UNIT_DIAGRAM_ISNUMVISUAL" val="0"/>
  <p:tag name="KSO_WM_UNIT_DIAGRAM_ISREFERUNIT" val="0"/>
  <p:tag name="KSO_WM_UNIT_HIGHLIGHT" val="0"/>
  <p:tag name="KSO_WM_UNIT_ID" val="_12**"/>
  <p:tag name="KSO_WM_UNIT_LAYERLEVEL" val="1"/>
</p:tagLst>
</file>

<file path=ppt/tags/tag283.xml><?xml version="1.0" encoding="utf-8"?>
<p:tagLst xmlns:p="http://schemas.openxmlformats.org/presentationml/2006/main">
  <p:tag name="AS_UNIQUEID" val="169"/>
  <p:tag name="KSO_WM_BEAUTIFY_FLAG" val="#wm#"/>
  <p:tag name="KSO_WM_SLIDE_BACKGROUND_TYPE" val="frame"/>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3*i*1"/>
  <p:tag name="KSO_WM_UNIT_INDEX" val="1"/>
  <p:tag name="KSO_WM_UNIT_LAYERLEVEL" val="1"/>
  <p:tag name="KSO_WM_UNIT_SUBTYPE" val="h"/>
  <p:tag name="KSO_WM_UNIT_TYPE" val="i"/>
</p:tagLst>
</file>

<file path=ppt/tags/tag284.xml><?xml version="1.0" encoding="utf-8"?>
<p:tagLst xmlns:p="http://schemas.openxmlformats.org/presentationml/2006/main">
  <p:tag name="AS_UNIQUEID" val="170"/>
  <p:tag name="KSO_WM_BEAUTIFY_FLAG" val="#wm#"/>
  <p:tag name="KSO_WM_SLIDE_BACKGROUND_TYPE" val="frame"/>
  <p:tag name="KSO_WM_TAG_VERSION" val="1.0"/>
  <p:tag name="KSO_WM_UNIT_COMPATIBLE" val="0"/>
  <p:tag name="KSO_WM_UNIT_DIAGRAM_ISNUMVISUAL" val="0"/>
  <p:tag name="KSO_WM_UNIT_DIAGRAM_ISREFERUNIT" val="0"/>
  <p:tag name="KSO_WM_UNIT_HIGHLIGHT" val="0"/>
  <p:tag name="KSO_WM_UNIT_ID" val="_2*i*8"/>
  <p:tag name="KSO_WM_UNIT_INDEX" val="8"/>
  <p:tag name="KSO_WM_UNIT_LAYERLEVEL" val="1"/>
  <p:tag name="KSO_WM_UNIT_TYPE" val="i"/>
</p:tagLst>
</file>

<file path=ppt/tags/tag285.xml><?xml version="1.0" encoding="utf-8"?>
<p:tagLst xmlns:p="http://schemas.openxmlformats.org/presentationml/2006/main">
  <p:tag name="AS_UNIQUEID" val="171"/>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i*12"/>
  <p:tag name="KSO_WM_UNIT_INDEX" val="12"/>
  <p:tag name="KSO_WM_UNIT_LAYERLEVEL" val="1"/>
  <p:tag name="KSO_WM_UNIT_TYPE" val="i"/>
</p:tagLst>
</file>

<file path=ppt/tags/tag286.xml><?xml version="1.0" encoding="utf-8"?>
<p:tagLst xmlns:p="http://schemas.openxmlformats.org/presentationml/2006/main">
  <p:tag name="AS_UNIQUEID" val="172"/>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i*13"/>
  <p:tag name="KSO_WM_UNIT_INDEX" val="13"/>
  <p:tag name="KSO_WM_UNIT_LAYERLEVEL" val="1"/>
  <p:tag name="KSO_WM_UNIT_TYPE" val="i"/>
</p:tagLst>
</file>

<file path=ppt/tags/tag287.xml><?xml version="1.0" encoding="utf-8"?>
<p:tagLst xmlns:p="http://schemas.openxmlformats.org/presentationml/2006/main">
  <p:tag name="AS_UNIQUEID" val="173"/>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i*14"/>
  <p:tag name="KSO_WM_UNIT_INDEX" val="14"/>
  <p:tag name="KSO_WM_UNIT_LAYERLEVEL" val="1"/>
  <p:tag name="KSO_WM_UNIT_TYPE" val="i"/>
</p:tagLst>
</file>

<file path=ppt/tags/tag288.xml><?xml version="1.0" encoding="utf-8"?>
<p:tagLst xmlns:p="http://schemas.openxmlformats.org/presentationml/2006/main">
  <p:tag name="AS_UNIQUEID" val="174"/>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289.xml><?xml version="1.0" encoding="utf-8"?>
<p:tagLst xmlns:p="http://schemas.openxmlformats.org/presentationml/2006/main">
  <p:tag name="AS_UNIQUEID" val="175"/>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29.xml><?xml version="1.0" encoding="utf-8"?>
<p:tagLst xmlns:p="http://schemas.openxmlformats.org/presentationml/2006/main">
  <p:tag name="AS_UNIQUEID" val="79"/>
  <p:tag name="KSO_WM_BEAUTIFY_FLAG" val="#wm#"/>
  <p:tag name="KSO_WM_TAG_VERSION" val="1.0"/>
  <p:tag name="KSO_WM_UNIT_COMPATIBLE" val="0"/>
  <p:tag name="KSO_WM_UNIT_DIAGRAM_ISNUMVISUAL" val="0"/>
  <p:tag name="KSO_WM_UNIT_DIAGRAM_ISREFERUNIT" val="0"/>
  <p:tag name="KSO_WM_UNIT_HIGHLIGHT" val="0"/>
  <p:tag name="KSO_WM_UNIT_ID" val="_4*i*12"/>
  <p:tag name="KSO_WM_UNIT_INDEX" val="12"/>
  <p:tag name="KSO_WM_UNIT_LAYERLEVEL" val="1"/>
  <p:tag name="KSO_WM_UNIT_TYPE" val="i"/>
</p:tagLst>
</file>

<file path=ppt/tags/tag290.xml><?xml version="1.0" encoding="utf-8"?>
<p:tagLst xmlns:p="http://schemas.openxmlformats.org/presentationml/2006/main">
  <p:tag name="AS_UNIQUEID" val="176"/>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291.xml><?xml version="1.0" encoding="utf-8"?>
<p:tagLst xmlns:p="http://schemas.openxmlformats.org/presentationml/2006/main">
  <p:tag name="AS_UNIQUEID" val="177"/>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292.xml><?xml version="1.0" encoding="utf-8"?>
<p:tagLst xmlns:p="http://schemas.openxmlformats.org/presentationml/2006/main">
  <p:tag name="AS_UNIQUEID" val="178"/>
  <p:tag name="KSO_WM_BEAUTIFY_FLAG" val="#wm#"/>
  <p:tag name="KSO_WM_SLIDE_BACKGROUND_TYPE" val="frame"/>
  <p:tag name="KSO_WM_SLIDE_BK_DARK_LIGHT" val="2"/>
  <p:tag name="KSO_WM_TAG_VERSION" val="1.0"/>
  <p:tag name="KSO_WM_UNIT_COMPATIBLE" val="0"/>
  <p:tag name="KSO_WM_UNIT_DIAGRAM_ISNUMVISUAL" val="0"/>
  <p:tag name="KSO_WM_UNIT_DIAGRAM_ISREFERUNIT" val="0"/>
  <p:tag name="KSO_WM_UNIT_HIGHLIGHT" val="0"/>
  <p:tag name="KSO_WM_UNIT_ID" val="_13**"/>
  <p:tag name="KSO_WM_UNIT_LAYERLEVEL" val="1"/>
</p:tagLst>
</file>

<file path=ppt/tags/tag293.xml><?xml version="1.0" encoding="utf-8"?>
<p:tagLst xmlns:p="http://schemas.openxmlformats.org/presentationml/2006/main">
  <p:tag name="AS_UNIQUEID" val="180"/>
  <p:tag name="KSO_WM_BEAUTIFY_FLAG" val="#wm#"/>
  <p:tag name="KSO_WM_SLIDE_BACKGROUND_TYPE" val="leftRight"/>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4*i*1"/>
  <p:tag name="KSO_WM_UNIT_INDEX" val="1"/>
  <p:tag name="KSO_WM_UNIT_LAYERLEVEL" val="1"/>
  <p:tag name="KSO_WM_UNIT_SUBTYPE" val="h"/>
  <p:tag name="KSO_WM_UNIT_TYPE" val="i"/>
</p:tagLst>
</file>

<file path=ppt/tags/tag294.xml><?xml version="1.0" encoding="utf-8"?>
<p:tagLst xmlns:p="http://schemas.openxmlformats.org/presentationml/2006/main">
  <p:tag name="AS_UNIQUEID" val="181"/>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295.xml><?xml version="1.0" encoding="utf-8"?>
<p:tagLst xmlns:p="http://schemas.openxmlformats.org/presentationml/2006/main">
  <p:tag name="AS_UNIQUEID" val="182"/>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296.xml><?xml version="1.0" encoding="utf-8"?>
<p:tagLst xmlns:p="http://schemas.openxmlformats.org/presentationml/2006/main">
  <p:tag name="AS_UNIQUEID" val="183"/>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297.xml><?xml version="1.0" encoding="utf-8"?>
<p:tagLst xmlns:p="http://schemas.openxmlformats.org/presentationml/2006/main">
  <p:tag name="AS_UNIQUEID" val="184"/>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298.xml><?xml version="1.0" encoding="utf-8"?>
<p:tagLst xmlns:p="http://schemas.openxmlformats.org/presentationml/2006/main">
  <p:tag name="AS_UNIQUEID" val="185"/>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299.xml><?xml version="1.0" encoding="utf-8"?>
<p:tagLst xmlns:p="http://schemas.openxmlformats.org/presentationml/2006/main">
  <p:tag name="AS_UNIQUEID" val="186"/>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
  <p:tag name="KSO_WM_UNIT_LAYERLEVEL" val="1"/>
</p:tagLst>
</file>

<file path=ppt/tags/tag3.xml><?xml version="1.0" encoding="utf-8"?>
<p:tagLst xmlns:p="http://schemas.openxmlformats.org/presentationml/2006/main">
  <p:tag name="AS_UNIQUEID" val="50"/>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30.xml><?xml version="1.0" encoding="utf-8"?>
<p:tagLst xmlns:p="http://schemas.openxmlformats.org/presentationml/2006/main">
  <p:tag name="AS_UNIQUEID" val="80"/>
  <p:tag name="KSO_WM_BEAUTIFY_FLAG" val="#wm#"/>
  <p:tag name="KSO_WM_TAG_VERSION" val="1.0"/>
  <p:tag name="KSO_WM_UNIT_COMPATIBLE" val="0"/>
  <p:tag name="KSO_WM_UNIT_DIAGRAM_ISNUMVISUAL" val="0"/>
  <p:tag name="KSO_WM_UNIT_DIAGRAM_ISREFERUNIT" val="0"/>
  <p:tag name="KSO_WM_UNIT_HIGHLIGHT" val="0"/>
  <p:tag name="KSO_WM_UNIT_ID" val="_4*i*13"/>
  <p:tag name="KSO_WM_UNIT_INDEX" val="13"/>
  <p:tag name="KSO_WM_UNIT_LAYERLEVEL" val="1"/>
  <p:tag name="KSO_WM_UNIT_TYPE" val="i"/>
</p:tagLst>
</file>

<file path=ppt/tags/tag300.xml><?xml version="1.0" encoding="utf-8"?>
<p:tagLst xmlns:p="http://schemas.openxmlformats.org/presentationml/2006/main">
  <p:tag name="AS_UNIQUEID" val="187"/>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i*8"/>
  <p:tag name="KSO_WM_UNIT_INDEX" val="8"/>
  <p:tag name="KSO_WM_UNIT_LAYERLEVEL" val="1"/>
  <p:tag name="KSO_WM_UNIT_TYPE" val="i"/>
</p:tagLst>
</file>

<file path=ppt/tags/tag301.xml><?xml version="1.0" encoding="utf-8"?>
<p:tagLst xmlns:p="http://schemas.openxmlformats.org/presentationml/2006/main">
  <p:tag name="AS_UNIQUEID" val="188"/>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i*12"/>
  <p:tag name="KSO_WM_UNIT_INDEX" val="12"/>
  <p:tag name="KSO_WM_UNIT_LAYERLEVEL" val="1"/>
  <p:tag name="KSO_WM_UNIT_TYPE" val="i"/>
</p:tagLst>
</file>

<file path=ppt/tags/tag302.xml><?xml version="1.0" encoding="utf-8"?>
<p:tagLst xmlns:p="http://schemas.openxmlformats.org/presentationml/2006/main">
  <p:tag name="AS_UNIQUEID" val="189"/>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i*13"/>
  <p:tag name="KSO_WM_UNIT_INDEX" val="13"/>
  <p:tag name="KSO_WM_UNIT_LAYERLEVEL" val="1"/>
  <p:tag name="KSO_WM_UNIT_TYPE" val="i"/>
</p:tagLst>
</file>

<file path=ppt/tags/tag303.xml><?xml version="1.0" encoding="utf-8"?>
<p:tagLst xmlns:p="http://schemas.openxmlformats.org/presentationml/2006/main">
  <p:tag name="AS_UNIQUEID" val="190"/>
  <p:tag name="KSO_WM_BEAUTIFY_FLAG" val="#wm#"/>
  <p:tag name="KSO_WM_SLIDE_BACKGROUND_TYPE" val="leftRight"/>
  <p:tag name="KSO_WM_SLIDE_BK_DARK_LIGHT" val="2"/>
  <p:tag name="KSO_WM_TAG_VERSION" val="1.0"/>
  <p:tag name="KSO_WM_UNIT_COMPATIBLE" val="0"/>
  <p:tag name="KSO_WM_UNIT_DIAGRAM_ISNUMVISUAL" val="0"/>
  <p:tag name="KSO_WM_UNIT_DIAGRAM_ISREFERUNIT" val="0"/>
  <p:tag name="KSO_WM_UNIT_HIGHLIGHT" val="0"/>
  <p:tag name="KSO_WM_UNIT_ID" val="_14*i*14"/>
  <p:tag name="KSO_WM_UNIT_INDEX" val="14"/>
  <p:tag name="KSO_WM_UNIT_LAYERLEVEL" val="1"/>
  <p:tag name="KSO_WM_UNIT_TYPE" val="i"/>
</p:tagLst>
</file>

<file path=ppt/tags/tag304.xml><?xml version="1.0" encoding="utf-8"?>
<p:tagLst xmlns:p="http://schemas.openxmlformats.org/presentationml/2006/main">
  <p:tag name="AS_UNIQUEID" val="192"/>
  <p:tag name="KSO_WM_BEAUTIFY_FLAG" val="#wm#"/>
  <p:tag name="KSO_WM_SLIDE_BACKGROUND_TYPE" val="topBottom"/>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5*i*1"/>
  <p:tag name="KSO_WM_UNIT_INDEX" val="1"/>
  <p:tag name="KSO_WM_UNIT_LAYERLEVEL" val="1"/>
  <p:tag name="KSO_WM_UNIT_SUBTYPE" val="h"/>
  <p:tag name="KSO_WM_UNIT_TYPE" val="i"/>
</p:tagLst>
</file>

<file path=ppt/tags/tag305.xml><?xml version="1.0" encoding="utf-8"?>
<p:tagLst xmlns:p="http://schemas.openxmlformats.org/presentationml/2006/main">
  <p:tag name="AS_UNIQUEID" val="193"/>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306.xml><?xml version="1.0" encoding="utf-8"?>
<p:tagLst xmlns:p="http://schemas.openxmlformats.org/presentationml/2006/main">
  <p:tag name="AS_UNIQUEID" val="194"/>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307.xml><?xml version="1.0" encoding="utf-8"?>
<p:tagLst xmlns:p="http://schemas.openxmlformats.org/presentationml/2006/main">
  <p:tag name="AS_UNIQUEID" val="195"/>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308.xml><?xml version="1.0" encoding="utf-8"?>
<p:tagLst xmlns:p="http://schemas.openxmlformats.org/presentationml/2006/main">
  <p:tag name="AS_UNIQUEID" val="196"/>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309.xml><?xml version="1.0" encoding="utf-8"?>
<p:tagLst xmlns:p="http://schemas.openxmlformats.org/presentationml/2006/main">
  <p:tag name="AS_UNIQUEID" val="197"/>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31.xml><?xml version="1.0" encoding="utf-8"?>
<p:tagLst xmlns:p="http://schemas.openxmlformats.org/presentationml/2006/main">
  <p:tag name="AS_UNIQUEID" val="81"/>
  <p:tag name="KSO_WM_BEAUTIFY_FLAG" val="#wm#"/>
  <p:tag name="KSO_WM_TAG_VERSION" val="1.0"/>
  <p:tag name="KSO_WM_UNIT_COMPATIBLE" val="0"/>
  <p:tag name="KSO_WM_UNIT_DIAGRAM_ISNUMVISUAL" val="0"/>
  <p:tag name="KSO_WM_UNIT_DIAGRAM_ISREFERUNIT" val="0"/>
  <p:tag name="KSO_WM_UNIT_HIGHLIGHT" val="0"/>
  <p:tag name="KSO_WM_UNIT_ID" val="_4*i*14"/>
  <p:tag name="KSO_WM_UNIT_INDEX" val="14"/>
  <p:tag name="KSO_WM_UNIT_LAYERLEVEL" val="1"/>
  <p:tag name="KSO_WM_UNIT_TYPE" val="i"/>
</p:tagLst>
</file>

<file path=ppt/tags/tag310.xml><?xml version="1.0" encoding="utf-8"?>
<p:tagLst xmlns:p="http://schemas.openxmlformats.org/presentationml/2006/main">
  <p:tag name="AS_UNIQUEID" val="198"/>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
  <p:tag name="KSO_WM_UNIT_LAYERLEVEL" val="1"/>
</p:tagLst>
</file>

<file path=ppt/tags/tag311.xml><?xml version="1.0" encoding="utf-8"?>
<p:tagLst xmlns:p="http://schemas.openxmlformats.org/presentationml/2006/main">
  <p:tag name="AS_UNIQUEID" val="199"/>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i*8"/>
  <p:tag name="KSO_WM_UNIT_INDEX" val="8"/>
  <p:tag name="KSO_WM_UNIT_LAYERLEVEL" val="1"/>
  <p:tag name="KSO_WM_UNIT_TYPE" val="i"/>
</p:tagLst>
</file>

<file path=ppt/tags/tag312.xml><?xml version="1.0" encoding="utf-8"?>
<p:tagLst xmlns:p="http://schemas.openxmlformats.org/presentationml/2006/main">
  <p:tag name="AS_UNIQUEID" val="200"/>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i*12"/>
  <p:tag name="KSO_WM_UNIT_INDEX" val="12"/>
  <p:tag name="KSO_WM_UNIT_LAYERLEVEL" val="1"/>
  <p:tag name="KSO_WM_UNIT_TYPE" val="i"/>
</p:tagLst>
</file>

<file path=ppt/tags/tag313.xml><?xml version="1.0" encoding="utf-8"?>
<p:tagLst xmlns:p="http://schemas.openxmlformats.org/presentationml/2006/main">
  <p:tag name="AS_UNIQUEID" val="201"/>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i*13"/>
  <p:tag name="KSO_WM_UNIT_INDEX" val="13"/>
  <p:tag name="KSO_WM_UNIT_LAYERLEVEL" val="1"/>
  <p:tag name="KSO_WM_UNIT_TYPE" val="i"/>
</p:tagLst>
</file>

<file path=ppt/tags/tag314.xml><?xml version="1.0" encoding="utf-8"?>
<p:tagLst xmlns:p="http://schemas.openxmlformats.org/presentationml/2006/main">
  <p:tag name="AS_UNIQUEID" val="202"/>
  <p:tag name="KSO_WM_BEAUTIFY_FLAG" val="#wm#"/>
  <p:tag name="KSO_WM_SLIDE_BACKGROUND_TYPE" val="topBottom"/>
  <p:tag name="KSO_WM_SLIDE_BK_DARK_LIGHT" val="2"/>
  <p:tag name="KSO_WM_TAG_VERSION" val="1.0"/>
  <p:tag name="KSO_WM_UNIT_COMPATIBLE" val="0"/>
  <p:tag name="KSO_WM_UNIT_DIAGRAM_ISNUMVISUAL" val="0"/>
  <p:tag name="KSO_WM_UNIT_DIAGRAM_ISREFERUNIT" val="0"/>
  <p:tag name="KSO_WM_UNIT_HIGHLIGHT" val="0"/>
  <p:tag name="KSO_WM_UNIT_ID" val="_15*i*14"/>
  <p:tag name="KSO_WM_UNIT_INDEX" val="14"/>
  <p:tag name="KSO_WM_UNIT_LAYERLEVEL" val="1"/>
  <p:tag name="KSO_WM_UNIT_TYPE" val="i"/>
</p:tagLst>
</file>

<file path=ppt/tags/tag315.xml><?xml version="1.0" encoding="utf-8"?>
<p:tagLst xmlns:p="http://schemas.openxmlformats.org/presentationml/2006/main">
  <p:tag name="AS_UNIQUEID" val="204"/>
  <p:tag name="KSO_WM_BEAUTIFY_FLAG" val="#wm#"/>
  <p:tag name="KSO_WM_SLIDE_BACKGROUND_TYPE" val="bottomTop"/>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6*i*1"/>
  <p:tag name="KSO_WM_UNIT_INDEX" val="1"/>
  <p:tag name="KSO_WM_UNIT_LAYERLEVEL" val="1"/>
  <p:tag name="KSO_WM_UNIT_SUBTYPE" val="h"/>
  <p:tag name="KSO_WM_UNIT_TYPE" val="i"/>
</p:tagLst>
</file>

<file path=ppt/tags/tag316.xml><?xml version="1.0" encoding="utf-8"?>
<p:tagLst xmlns:p="http://schemas.openxmlformats.org/presentationml/2006/main">
  <p:tag name="AS_UNIQUEID" val="205"/>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317.xml><?xml version="1.0" encoding="utf-8"?>
<p:tagLst xmlns:p="http://schemas.openxmlformats.org/presentationml/2006/main">
  <p:tag name="AS_UNIQUEID" val="206"/>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318.xml><?xml version="1.0" encoding="utf-8"?>
<p:tagLst xmlns:p="http://schemas.openxmlformats.org/presentationml/2006/main">
  <p:tag name="AS_UNIQUEID" val="207"/>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319.xml><?xml version="1.0" encoding="utf-8"?>
<p:tagLst xmlns:p="http://schemas.openxmlformats.org/presentationml/2006/main">
  <p:tag name="AS_UNIQUEID" val="208"/>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32.xml><?xml version="1.0" encoding="utf-8"?>
<p:tagLst xmlns:p="http://schemas.openxmlformats.org/presentationml/2006/main">
  <p:tag name="AS_UNIQUEID" val="82"/>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320.xml><?xml version="1.0" encoding="utf-8"?>
<p:tagLst xmlns:p="http://schemas.openxmlformats.org/presentationml/2006/main">
  <p:tag name="AS_UNIQUEID" val="209"/>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321.xml><?xml version="1.0" encoding="utf-8"?>
<p:tagLst xmlns:p="http://schemas.openxmlformats.org/presentationml/2006/main">
  <p:tag name="AS_UNIQUEID" val="210"/>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
  <p:tag name="KSO_WM_UNIT_LAYERLEVEL" val="1"/>
</p:tagLst>
</file>

<file path=ppt/tags/tag322.xml><?xml version="1.0" encoding="utf-8"?>
<p:tagLst xmlns:p="http://schemas.openxmlformats.org/presentationml/2006/main">
  <p:tag name="AS_UNIQUEID" val="211"/>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i*8"/>
  <p:tag name="KSO_WM_UNIT_INDEX" val="8"/>
  <p:tag name="KSO_WM_UNIT_LAYERLEVEL" val="1"/>
  <p:tag name="KSO_WM_UNIT_TYPE" val="i"/>
</p:tagLst>
</file>

<file path=ppt/tags/tag323.xml><?xml version="1.0" encoding="utf-8"?>
<p:tagLst xmlns:p="http://schemas.openxmlformats.org/presentationml/2006/main">
  <p:tag name="AS_UNIQUEID" val="212"/>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i*12"/>
  <p:tag name="KSO_WM_UNIT_INDEX" val="12"/>
  <p:tag name="KSO_WM_UNIT_LAYERLEVEL" val="1"/>
  <p:tag name="KSO_WM_UNIT_TYPE" val="i"/>
</p:tagLst>
</file>

<file path=ppt/tags/tag324.xml><?xml version="1.0" encoding="utf-8"?>
<p:tagLst xmlns:p="http://schemas.openxmlformats.org/presentationml/2006/main">
  <p:tag name="AS_UNIQUEID" val="213"/>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i*13"/>
  <p:tag name="KSO_WM_UNIT_INDEX" val="13"/>
  <p:tag name="KSO_WM_UNIT_LAYERLEVEL" val="1"/>
  <p:tag name="KSO_WM_UNIT_TYPE" val="i"/>
</p:tagLst>
</file>

<file path=ppt/tags/tag325.xml><?xml version="1.0" encoding="utf-8"?>
<p:tagLst xmlns:p="http://schemas.openxmlformats.org/presentationml/2006/main">
  <p:tag name="AS_UNIQUEID" val="214"/>
  <p:tag name="KSO_WM_BEAUTIFY_FLAG" val="#wm#"/>
  <p:tag name="KSO_WM_SLIDE_BACKGROUND_TYPE" val="bottomTop"/>
  <p:tag name="KSO_WM_SLIDE_BK_DARK_LIGHT" val="2"/>
  <p:tag name="KSO_WM_TAG_VERSION" val="1.0"/>
  <p:tag name="KSO_WM_UNIT_COMPATIBLE" val="0"/>
  <p:tag name="KSO_WM_UNIT_DIAGRAM_ISNUMVISUAL" val="0"/>
  <p:tag name="KSO_WM_UNIT_DIAGRAM_ISREFERUNIT" val="0"/>
  <p:tag name="KSO_WM_UNIT_HIGHLIGHT" val="0"/>
  <p:tag name="KSO_WM_UNIT_ID" val="_16*i*14"/>
  <p:tag name="KSO_WM_UNIT_INDEX" val="14"/>
  <p:tag name="KSO_WM_UNIT_LAYERLEVEL" val="1"/>
  <p:tag name="KSO_WM_UNIT_TYPE" val="i"/>
</p:tagLst>
</file>

<file path=ppt/tags/tag326.xml><?xml version="1.0" encoding="utf-8"?>
<p:tagLst xmlns:p="http://schemas.openxmlformats.org/presentationml/2006/main">
  <p:tag name="AS_UNIQUEID" val="216"/>
  <p:tag name="KSO_WM_BEAUTIFY_FLAG" val="#wm#"/>
  <p:tag name="KSO_WM_SLIDE_BACKGROUND_TYPE" val="navigation"/>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7*i*1"/>
  <p:tag name="KSO_WM_UNIT_INDEX" val="1"/>
  <p:tag name="KSO_WM_UNIT_LAYERLEVEL" val="1"/>
  <p:tag name="KSO_WM_UNIT_SUBTYPE" val="h"/>
  <p:tag name="KSO_WM_UNIT_TYPE" val="i"/>
</p:tagLst>
</file>

<file path=ppt/tags/tag327.xml><?xml version="1.0" encoding="utf-8"?>
<p:tagLst xmlns:p="http://schemas.openxmlformats.org/presentationml/2006/main">
  <p:tag name="AS_UNIQUEID" val="217"/>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328.xml><?xml version="1.0" encoding="utf-8"?>
<p:tagLst xmlns:p="http://schemas.openxmlformats.org/presentationml/2006/main">
  <p:tag name="AS_UNIQUEID" val="218"/>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329.xml><?xml version="1.0" encoding="utf-8"?>
<p:tagLst xmlns:p="http://schemas.openxmlformats.org/presentationml/2006/main">
  <p:tag name="AS_UNIQUEID" val="219"/>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33.xml><?xml version="1.0" encoding="utf-8"?>
<p:tagLst xmlns:p="http://schemas.openxmlformats.org/presentationml/2006/main">
  <p:tag name="AS_UNIQUEID" val="83"/>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330.xml><?xml version="1.0" encoding="utf-8"?>
<p:tagLst xmlns:p="http://schemas.openxmlformats.org/presentationml/2006/main">
  <p:tag name="AS_UNIQUEID" val="220"/>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331.xml><?xml version="1.0" encoding="utf-8"?>
<p:tagLst xmlns:p="http://schemas.openxmlformats.org/presentationml/2006/main">
  <p:tag name="AS_UNIQUEID" val="221"/>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332.xml><?xml version="1.0" encoding="utf-8"?>
<p:tagLst xmlns:p="http://schemas.openxmlformats.org/presentationml/2006/main">
  <p:tag name="AS_UNIQUEID" val="222"/>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333.xml><?xml version="1.0" encoding="utf-8"?>
<p:tagLst xmlns:p="http://schemas.openxmlformats.org/presentationml/2006/main">
  <p:tag name="AS_UNIQUEID" val="223"/>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334.xml><?xml version="1.0" encoding="utf-8"?>
<p:tagLst xmlns:p="http://schemas.openxmlformats.org/presentationml/2006/main">
  <p:tag name="AS_UNIQUEID" val="224"/>
  <p:tag name="KSO_WM_BEAUTIFY_FLAG" val="#wm#"/>
  <p:tag name="KSO_WM_SLIDE_BACKGROUND_TYPE" val="navigation"/>
  <p:tag name="KSO_WM_SLIDE_BK_DARK_LIGHT" val="2"/>
  <p:tag name="KSO_WM_TAG_VERSION" val="1.0"/>
  <p:tag name="KSO_WM_UNIT_COMPATIBLE" val="0"/>
  <p:tag name="KSO_WM_UNIT_DIAGRAM_ISNUMVISUAL" val="0"/>
  <p:tag name="KSO_WM_UNIT_DIAGRAM_ISREFERUNIT" val="0"/>
  <p:tag name="KSO_WM_UNIT_HIGHLIGHT" val="0"/>
  <p:tag name="KSO_WM_UNIT_ID" val="_17**"/>
  <p:tag name="KSO_WM_UNIT_LAYERLEVEL" val="1"/>
</p:tagLst>
</file>

<file path=ppt/tags/tag335.xml><?xml version="1.0" encoding="utf-8"?>
<p:tagLst xmlns:p="http://schemas.openxmlformats.org/presentationml/2006/main">
  <p:tag name="AS_UNIQUEID" val="226"/>
  <p:tag name="KSO_WM_BEAUTIFY_FLAG" val="#wm#"/>
  <p:tag name="KSO_WM_SLIDE_BACKGROUND_TYPE" val="belt"/>
  <p:tag name="KSO_WM_SLIDE_BK_DARK_LIGHT" val="2"/>
  <p:tag name="KSO_WM_TAG_VERSION" val="1.0"/>
  <p:tag name="KSO_WM_UNIT_BK_DARK_LIGHT" val="2"/>
  <p:tag name="KSO_WM_UNIT_COMPATIBLE" val="0"/>
  <p:tag name="KSO_WM_UNIT_DIAGRAM_ISNUMVISUAL" val="0"/>
  <p:tag name="KSO_WM_UNIT_DIAGRAM_ISREFERUNIT" val="0"/>
  <p:tag name="KSO_WM_UNIT_HIGHLIGHT" val="0"/>
  <p:tag name="KSO_WM_UNIT_ID" val="_18*i*1"/>
  <p:tag name="KSO_WM_UNIT_INDEX" val="1"/>
  <p:tag name="KSO_WM_UNIT_LAYERLEVEL" val="1"/>
  <p:tag name="KSO_WM_UNIT_SUBTYPE" val="h"/>
  <p:tag name="KSO_WM_UNIT_TYPE" val="i"/>
</p:tagLst>
</file>

<file path=ppt/tags/tag336.xml><?xml version="1.0" encoding="utf-8"?>
<p:tagLst xmlns:p="http://schemas.openxmlformats.org/presentationml/2006/main">
  <p:tag name="AS_UNIQUEID" val="227"/>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337.xml><?xml version="1.0" encoding="utf-8"?>
<p:tagLst xmlns:p="http://schemas.openxmlformats.org/presentationml/2006/main">
  <p:tag name="AS_UNIQUEID" val="228"/>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338.xml><?xml version="1.0" encoding="utf-8"?>
<p:tagLst xmlns:p="http://schemas.openxmlformats.org/presentationml/2006/main">
  <p:tag name="AS_UNIQUEID" val="229"/>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339.xml><?xml version="1.0" encoding="utf-8"?>
<p:tagLst xmlns:p="http://schemas.openxmlformats.org/presentationml/2006/main">
  <p:tag name="AS_UNIQUEID" val="230"/>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34.xml><?xml version="1.0" encoding="utf-8"?>
<p:tagLst xmlns:p="http://schemas.openxmlformats.org/presentationml/2006/main">
  <p:tag name="AS_UNIQUEID" val="84"/>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340.xml><?xml version="1.0" encoding="utf-8"?>
<p:tagLst xmlns:p="http://schemas.openxmlformats.org/presentationml/2006/main">
  <p:tag name="AS_UNIQUEID" val="231"/>
  <p:tag name="KSO_WM_BEAUTIFY_FLAG" val="#wm#"/>
  <p:tag name="KSO_WM_SLIDE_BACKGROUND_TYPE" val="belt"/>
  <p:tag name="KSO_WM_SLIDE_BK_DARK_LIGHT" val="2"/>
  <p:tag name="KSO_WM_TAG_VERSION" val="1.0"/>
  <p:tag name="KSO_WM_UNIT_COMPATIBLE" val="0"/>
  <p:tag name="KSO_WM_UNIT_DIAGRAM_ISNUMVISUAL" val="0"/>
  <p:tag name="KSO_WM_UNIT_DIAGRAM_ISREFERUNIT" val="0"/>
  <p:tag name="KSO_WM_UNIT_HIGHLIGHT" val="0"/>
  <p:tag name="KSO_WM_UNIT_ID" val="_18**"/>
  <p:tag name="KSO_WM_UNIT_LAYERLEVEL" val="1"/>
</p:tagLst>
</file>

<file path=ppt/tags/tag341.xml><?xml version="1.0" encoding="utf-8"?>
<p:tagLst xmlns:p="http://schemas.openxmlformats.org/presentationml/2006/main">
  <p:tag name="AS_UNIQUEID" val="233"/>
  <p:tag name="KSO_WM_BEAUTIFY_FLAG" val="#wm#"/>
  <p:tag name="KSO_WM_TAG_VERSION" val="1.0"/>
  <p:tag name="KSO_WM_TEMPLATE_CATEGORY" val="custom"/>
  <p:tag name="KSO_WM_TEMPLATE_INDEX" val="20182104"/>
  <p:tag name="KSO_WM_UNIT_COMPATIBLE" val="0"/>
  <p:tag name="KSO_WM_UNIT_DIAGRAM_ISNUMVISUAL" val="0"/>
  <p:tag name="KSO_WM_UNIT_DIAGRAM_ISREFERUNIT" val="0"/>
  <p:tag name="KSO_WM_UNIT_HIGHLIGHT" val="0"/>
  <p:tag name="KSO_WM_UNIT_ID" val="_0**"/>
  <p:tag name="KSO_WM_UNIT_LAYERLEVEL" val="1"/>
</p:tagLst>
</file>

<file path=ppt/tags/tag342.xml><?xml version="1.0" encoding="utf-8"?>
<p:tagLst xmlns:p="http://schemas.openxmlformats.org/presentationml/2006/main">
  <p:tag name="AS_UNIQUEID" val="234"/>
  <p:tag name="KSO_WM_BEAUTIFY_FLAG" val="#wm#"/>
  <p:tag name="KSO_WM_TAG_VERSION" val="1.0"/>
  <p:tag name="KSO_WM_TEMPLATE_CATEGORY" val="custom"/>
  <p:tag name="KSO_WM_TEMPLATE_INDEX" val="20182104"/>
  <p:tag name="KSO_WM_UNIT_COMPATIBLE" val="0"/>
  <p:tag name="KSO_WM_UNIT_DIAGRAM_ISNUMVISUAL" val="0"/>
  <p:tag name="KSO_WM_UNIT_DIAGRAM_ISREFERUNIT" val="0"/>
  <p:tag name="KSO_WM_UNIT_HIGHLIGHT" val="0"/>
  <p:tag name="KSO_WM_UNIT_ID" val="_0**"/>
  <p:tag name="KSO_WM_UNIT_LAYERLEVEL" val="1"/>
</p:tagLst>
</file>

<file path=ppt/tags/tag343.xml><?xml version="1.0" encoding="utf-8"?>
<p:tagLst xmlns:p="http://schemas.openxmlformats.org/presentationml/2006/main">
  <p:tag name="AS_UNIQUEID" val="235"/>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344.xml><?xml version="1.0" encoding="utf-8"?>
<p:tagLst xmlns:p="http://schemas.openxmlformats.org/presentationml/2006/main">
  <p:tag name="AS_UNIQUEID" val="236"/>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345.xml><?xml version="1.0" encoding="utf-8"?>
<p:tagLst xmlns:p="http://schemas.openxmlformats.org/presentationml/2006/main">
  <p:tag name="AS_UNIQUEID" val="237"/>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346.xml><?xml version="1.0" encoding="utf-8"?>
<p:tagLst xmlns:p="http://schemas.openxmlformats.org/presentationml/2006/main">
  <p:tag name="AS_UNIQUEID" val="238"/>
  <p:tag name="KSO_WM_BEAUTIFY_FLAG" val="#wm#"/>
  <p:tag name="KSO_WM_COMBINE_RELATE_SLIDE_ID" val="background20180913_1"/>
  <p:tag name="KSO_WM_TAG_VERSION" val="1.0"/>
  <p:tag name="KSO_WM_TEMPLATE_CATEGORY" val="custom"/>
  <p:tag name="KSO_WM_TEMPLATE_COLOR_TYPE" val="1"/>
  <p:tag name="KSO_WM_TEMPLATE_INDEX" val="20182104"/>
  <p:tag name="KSO_WM_TEMPLATE_MASTER_THUMB_INDEX" val="12"/>
  <p:tag name="KSO_WM_TEMPLATE_MASTER_TYPE" val="1"/>
  <p:tag name="KSO_WM_TEMPLATE_SUBCATEGORY" val="0"/>
  <p:tag name="KSO_WM_TEMPLATE_THUMBS_INDEX" val="1、5、6、11、12、16、19、22、23、26、27"/>
  <p:tag name="KSO_WM_UNIT_SHOW_EDIT_AREA_INDICATION" val="0"/>
</p:tagLst>
</file>

<file path=ppt/tags/tag347.xml><?xml version="1.0" encoding="utf-8"?>
<p:tagLst xmlns:p="http://schemas.openxmlformats.org/presentationml/2006/main">
  <p:tag name="AS_UNIQUEID" val="296"/>
</p:tagLst>
</file>

<file path=ppt/tags/tag348.xml><?xml version="1.0" encoding="utf-8"?>
<p:tagLst xmlns:p="http://schemas.openxmlformats.org/presentationml/2006/main">
  <p:tag name="AS_UNIQUEID" val="347"/>
</p:tagLst>
</file>

<file path=ppt/tags/tag349.xml><?xml version="1.0" encoding="utf-8"?>
<p:tagLst xmlns:p="http://schemas.openxmlformats.org/presentationml/2006/main">
  <p:tag name="AS_UNIQUEID" val="347"/>
</p:tagLst>
</file>

<file path=ppt/tags/tag35.xml><?xml version="1.0" encoding="utf-8"?>
<p:tagLst xmlns:p="http://schemas.openxmlformats.org/presentationml/2006/main">
  <p:tag name="AS_UNIQUEID" val="85"/>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350.xml><?xml version="1.0" encoding="utf-8"?>
<p:tagLst xmlns:p="http://schemas.openxmlformats.org/presentationml/2006/main">
  <p:tag name="AS_UNIQUEID" val="347"/>
</p:tagLst>
</file>

<file path=ppt/tags/tag351.xml><?xml version="1.0" encoding="utf-8"?>
<p:tagLst xmlns:p="http://schemas.openxmlformats.org/presentationml/2006/main">
  <p:tag name="KSO_WM_UNIT_TABLE_BEAUTIFY" val="smartTable{41d3d47e-9178-40a2-946c-4b550d0f0ba6}"/>
  <p:tag name="TABLE_ENDDRAG_ORIGIN_RECT" val="894*355"/>
  <p:tag name="TABLE_ENDDRAG_RECT" val="42*166*894*338"/>
</p:tagLst>
</file>

<file path=ppt/tags/tag352.xml><?xml version="1.0" encoding="utf-8"?>
<p:tagLst xmlns:p="http://schemas.openxmlformats.org/presentationml/2006/main">
  <p:tag name="KSO_WM_SPECIAL_SOURCE" val="bdnull"/>
</p:tagLst>
</file>

<file path=ppt/tags/tag353.xml><?xml version="1.0" encoding="utf-8"?>
<p:tagLst xmlns:p="http://schemas.openxmlformats.org/presentationml/2006/main">
  <p:tag name="KSO_WM_UNIT_PLACING_PICTURE_USER_VIEWPORT" val="{&quot;height&quot;:2125,&quot;width&quot;:5981}"/>
</p:tagLst>
</file>

<file path=ppt/tags/tag354.xml><?xml version="1.0" encoding="utf-8"?>
<p:tagLst xmlns:p="http://schemas.openxmlformats.org/presentationml/2006/main">
  <p:tag name="KSO_WM_UNIT_PLACING_PICTURE_USER_VIEWPORT" val="{&quot;height&quot;:1919,&quot;width&quot;:7558}"/>
</p:tagLst>
</file>

<file path=ppt/tags/tag355.xml><?xml version="1.0" encoding="utf-8"?>
<p:tagLst xmlns:p="http://schemas.openxmlformats.org/presentationml/2006/main">
  <p:tag name="KSO_WM_UNIT_PLACING_PICTURE_USER_VIEWPORT" val="{&quot;height&quot;:2008,&quot;width&quot;:5982}"/>
</p:tagLst>
</file>

<file path=ppt/tags/tag356.xml><?xml version="1.0" encoding="utf-8"?>
<p:tagLst xmlns:p="http://schemas.openxmlformats.org/presentationml/2006/main">
  <p:tag name="KSO_WM_UNIT_TABLE_BEAUTIFY" val="smartTable{eb9ecab9-51ce-4dbc-ac16-7c86c89c918f}"/>
  <p:tag name="TABLE_ENDDRAG_ORIGIN_RECT" val="801*274"/>
  <p:tag name="TABLE_ENDDRAG_RECT" val="66*21*801*274"/>
</p:tagLst>
</file>

<file path=ppt/tags/tag357.xml><?xml version="1.0" encoding="utf-8"?>
<p:tagLst xmlns:p="http://schemas.openxmlformats.org/presentationml/2006/main">
  <p:tag name="KSO_WM_UNIT_TABLE_BEAUTIFY" val="smartTable{01e3a32b-c748-4e77-b06a-570717daf0e9}"/>
  <p:tag name="TABLE_ENDDRAG_ORIGIN_RECT" val="842*246"/>
  <p:tag name="TABLE_ENDDRAG_RECT" val="33*31*846*246"/>
</p:tagLst>
</file>

<file path=ppt/tags/tag358.xml><?xml version="1.0" encoding="utf-8"?>
<p:tagLst xmlns:p="http://schemas.openxmlformats.org/presentationml/2006/main">
  <p:tag name="AS_UNIQUEID" val="349"/>
</p:tagLst>
</file>

<file path=ppt/tags/tag359.xml><?xml version="1.0" encoding="utf-8"?>
<p:tagLst xmlns:p="http://schemas.openxmlformats.org/presentationml/2006/main">
  <p:tag name="AS_UNIQUEID" val="356"/>
</p:tagLst>
</file>

<file path=ppt/tags/tag36.xml><?xml version="1.0" encoding="utf-8"?>
<p:tagLst xmlns:p="http://schemas.openxmlformats.org/presentationml/2006/main">
  <p:tag name="AS_UNIQUEID" val="86"/>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360.xml><?xml version="1.0" encoding="utf-8"?>
<p:tagLst xmlns:p="http://schemas.openxmlformats.org/presentationml/2006/main">
  <p:tag name="AS_UNIQUEID" val="359"/>
</p:tagLst>
</file>

<file path=ppt/tags/tag361.xml><?xml version="1.0" encoding="utf-8"?>
<p:tagLst xmlns:p="http://schemas.openxmlformats.org/presentationml/2006/main">
  <p:tag name="AS_UNIQUEID" val="348"/>
</p:tagLst>
</file>

<file path=ppt/tags/tag362.xml><?xml version="1.0" encoding="utf-8"?>
<p:tagLst xmlns:p="http://schemas.openxmlformats.org/presentationml/2006/main">
  <p:tag name="KSO_WM_BEAUTIFY_FLAG" val="#wm#"/>
  <p:tag name="KSO_WM_TEMPLATE_CATEGORY" val="custom"/>
  <p:tag name="KSO_WM_TEMPLATE_INDEX" val="20182104"/>
</p:tagLst>
</file>

<file path=ppt/tags/tag363.xml><?xml version="1.0" encoding="utf-8"?>
<p:tagLst xmlns:p="http://schemas.openxmlformats.org/presentationml/2006/main">
  <p:tag name="AS_UNIQUEID" val="362"/>
  <p:tag name="KSO_WM_UNIT_TABLE_BEAUTIFY" val="smartTable{56971060-0f81-4202-8b49-8df0e247878a}"/>
  <p:tag name="TABLE_ENDDRAG_ORIGIN_RECT" val="919*414"/>
  <p:tag name="TABLE_ENDDRAG_RECT" val="22*85*919*401"/>
</p:tagLst>
</file>

<file path=ppt/tags/tag364.xml><?xml version="1.0" encoding="utf-8"?>
<p:tagLst xmlns:p="http://schemas.openxmlformats.org/presentationml/2006/main">
  <p:tag name="AS_UNIQUEID" val="390"/>
</p:tagLst>
</file>

<file path=ppt/tags/tag365.xml><?xml version="1.0" encoding="utf-8"?>
<p:tagLst xmlns:p="http://schemas.openxmlformats.org/presentationml/2006/main">
  <p:tag name="KSO_WM_BEAUTIFY_FLAG" val="#wm#"/>
  <p:tag name="KSO_WM_TEMPLATE_CATEGORY" val="custom"/>
  <p:tag name="KSO_WM_TEMPLATE_INDEX" val="20182104"/>
</p:tagLst>
</file>

<file path=ppt/tags/tag366.xml><?xml version="1.0" encoding="utf-8"?>
<p:tagLst xmlns:p="http://schemas.openxmlformats.org/presentationml/2006/main">
  <p:tag name="AS_UNIQUEID" val="372"/>
</p:tagLst>
</file>

<file path=ppt/tags/tag367.xml><?xml version="1.0" encoding="utf-8"?>
<p:tagLst xmlns:p="http://schemas.openxmlformats.org/presentationml/2006/main">
  <p:tag name="AS_UNIQUEID" val="373"/>
</p:tagLst>
</file>

<file path=ppt/tags/tag368.xml><?xml version="1.0" encoding="utf-8"?>
<p:tagLst xmlns:p="http://schemas.openxmlformats.org/presentationml/2006/main">
  <p:tag name="AS_UNIQUEID" val="374"/>
</p:tagLst>
</file>

<file path=ppt/tags/tag369.xml><?xml version="1.0" encoding="utf-8"?>
<p:tagLst xmlns:p="http://schemas.openxmlformats.org/presentationml/2006/main">
  <p:tag name="AS_UNIQUEID" val="375"/>
</p:tagLst>
</file>

<file path=ppt/tags/tag37.xml><?xml version="1.0" encoding="utf-8"?>
<p:tagLst xmlns:p="http://schemas.openxmlformats.org/presentationml/2006/main">
  <p:tag name="AS_UNIQUEID" val="87"/>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370.xml><?xml version="1.0" encoding="utf-8"?>
<p:tagLst xmlns:p="http://schemas.openxmlformats.org/presentationml/2006/main">
  <p:tag name="KSO_WM_BEAUTIFY_FLAG" val="#wm#"/>
  <p:tag name="KSO_WM_TEMPLATE_CATEGORY" val="custom"/>
  <p:tag name="KSO_WM_TEMPLATE_INDEX" val="20182104"/>
</p:tagLst>
</file>

<file path=ppt/tags/tag371.xml><?xml version="1.0" encoding="utf-8"?>
<p:tagLst xmlns:p="http://schemas.openxmlformats.org/presentationml/2006/main">
  <p:tag name="AS_UNIQUEID" val="379"/>
</p:tagLst>
</file>

<file path=ppt/tags/tag372.xml><?xml version="1.0" encoding="utf-8"?>
<p:tagLst xmlns:p="http://schemas.openxmlformats.org/presentationml/2006/main">
  <p:tag name="AS_UNIQUEID" val="377"/>
</p:tagLst>
</file>

<file path=ppt/tags/tag373.xml><?xml version="1.0" encoding="utf-8"?>
<p:tagLst xmlns:p="http://schemas.openxmlformats.org/presentationml/2006/main">
  <p:tag name="AS_UNIQUEID" val="379"/>
</p:tagLst>
</file>

<file path=ppt/tags/tag374.xml><?xml version="1.0" encoding="utf-8"?>
<p:tagLst xmlns:p="http://schemas.openxmlformats.org/presentationml/2006/main">
  <p:tag name="AS_UNIQUEID" val="378"/>
</p:tagLst>
</file>

<file path=ppt/tags/tag375.xml><?xml version="1.0" encoding="utf-8"?>
<p:tagLst xmlns:p="http://schemas.openxmlformats.org/presentationml/2006/main">
  <p:tag name="AS_UNIQUEID" val="379"/>
</p:tagLst>
</file>

<file path=ppt/tags/tag376.xml><?xml version="1.0" encoding="utf-8"?>
<p:tagLst xmlns:p="http://schemas.openxmlformats.org/presentationml/2006/main">
  <p:tag name="AS_UNIQUEID" val="389"/>
  <p:tag name="KSO_WM_UNIT_TABLE_BEAUTIFY" val="smartTable{56971060-0f81-4202-8b49-8df0e247878a}"/>
  <p:tag name="TABLE_ENDDRAG_ORIGIN_RECT" val="890*213"/>
  <p:tag name="TABLE_ENDDRAG_RECT" val="31*246*890*226"/>
</p:tagLst>
</file>

<file path=ppt/tags/tag377.xml><?xml version="1.0" encoding="utf-8"?>
<p:tagLst xmlns:p="http://schemas.openxmlformats.org/presentationml/2006/main">
  <p:tag name="AS_UNIQUEID" val="412"/>
</p:tagLst>
</file>

<file path=ppt/tags/tag378.xml><?xml version="1.0" encoding="utf-8"?>
<p:tagLst xmlns:p="http://schemas.openxmlformats.org/presentationml/2006/main">
  <p:tag name="AS_UNIQUEID" val="413"/>
</p:tagLst>
</file>

<file path=ppt/tags/tag379.xml><?xml version="1.0" encoding="utf-8"?>
<p:tagLst xmlns:p="http://schemas.openxmlformats.org/presentationml/2006/main">
  <p:tag name="KSO_WM_BEAUTIFY_FLAG" val="#wm#"/>
  <p:tag name="KSO_WM_TEMPLATE_CATEGORY" val="custom"/>
  <p:tag name="KSO_WM_TEMPLATE_INDEX" val="20182104"/>
</p:tagLst>
</file>

<file path=ppt/tags/tag38.xml><?xml version="1.0" encoding="utf-8"?>
<p:tagLst xmlns:p="http://schemas.openxmlformats.org/presentationml/2006/main">
  <p:tag name="AS_UNIQUEID" val="89"/>
  <p:tag name="KSO_WM_BEAUTIFY_FLAG" val="#wm#"/>
  <p:tag name="KSO_WM_TAG_VERSION" val="1.0"/>
  <p:tag name="KSO_WM_UNIT_COMPATIBLE" val="0"/>
  <p:tag name="KSO_WM_UNIT_DIAGRAM_ISNUMVISUAL" val="0"/>
  <p:tag name="KSO_WM_UNIT_DIAGRAM_ISREFERUNIT" val="0"/>
  <p:tag name="KSO_WM_UNIT_HIGHLIGHT" val="0"/>
  <p:tag name="KSO_WM_UNIT_ID" val="_5*i*8"/>
  <p:tag name="KSO_WM_UNIT_INDEX" val="8"/>
  <p:tag name="KSO_WM_UNIT_LAYERLEVEL" val="1"/>
  <p:tag name="KSO_WM_UNIT_TYPE" val="i"/>
</p:tagLst>
</file>

<file path=ppt/tags/tag380.xml><?xml version="1.0" encoding="utf-8"?>
<p:tagLst xmlns:p="http://schemas.openxmlformats.org/presentationml/2006/main">
  <p:tag name="AS_UNIQUEID" val="421"/>
</p:tagLst>
</file>

<file path=ppt/tags/tag381.xml><?xml version="1.0" encoding="utf-8"?>
<p:tagLst xmlns:p="http://schemas.openxmlformats.org/presentationml/2006/main">
  <p:tag name="AS_UNIQUEID" val="422"/>
</p:tagLst>
</file>

<file path=ppt/tags/tag382.xml><?xml version="1.0" encoding="utf-8"?>
<p:tagLst xmlns:p="http://schemas.openxmlformats.org/presentationml/2006/main">
  <p:tag name="AS_UNIQUEID" val="423"/>
  <p:tag name="KSO_WM_UNIT_TABLE_BEAUTIFY" val="smartTable{7c697758-3ae1-4726-8955-0569a366b5a3}"/>
  <p:tag name="TABLE_ENDDRAG_ORIGIN_RECT" val="721*337"/>
  <p:tag name="TABLE_ENDDRAG_RECT" val="17*111*721*328"/>
</p:tagLst>
</file>

<file path=ppt/tags/tag383.xml><?xml version="1.0" encoding="utf-8"?>
<p:tagLst xmlns:p="http://schemas.openxmlformats.org/presentationml/2006/main">
  <p:tag name="AS_UNIQUEID" val="426"/>
</p:tagLst>
</file>

<file path=ppt/tags/tag384.xml><?xml version="1.0" encoding="utf-8"?>
<p:tagLst xmlns:p="http://schemas.openxmlformats.org/presentationml/2006/main">
  <p:tag name="KSO_WM_BEAUTIFY_FLAG" val="#wm#"/>
  <p:tag name="KSO_WM_COMBINE_RELATE_SLIDE_ID" val="background20180913_5"/>
  <p:tag name="KSO_WM_SLIDE_ID" val="custom20182104_5"/>
  <p:tag name="KSO_WM_SLIDE_INDEX" val="5"/>
  <p:tag name="KSO_WM_SLIDE_ITEM_CNT" val="0"/>
  <p:tag name="KSO_WM_SLIDE_LAYOUT" val="a_d_f"/>
  <p:tag name="KSO_WM_SLIDE_LAYOUT_CNT" val="1_1_1"/>
  <p:tag name="KSO_WM_SLIDE_POSITION" val="84*31"/>
  <p:tag name="KSO_WM_SLIDE_SIZE" val="790*483"/>
  <p:tag name="KSO_WM_SLIDE_SUBTYPE" val="picTxt"/>
  <p:tag name="KSO_WM_SLIDE_TYPE" val="text"/>
  <p:tag name="KSO_WM_TAG_VERSION" val="1.0"/>
  <p:tag name="KSO_WM_TEMPLATE_CATEGORY" val="custom"/>
  <p:tag name="KSO_WM_TEMPLATE_COLOR_TYPE" val="1"/>
  <p:tag name="KSO_WM_TEMPLATE_INDEX" val="20182104"/>
  <p:tag name="KSO_WM_TEMPLATE_MASTER_TYPE" val="1"/>
  <p:tag name="KSO_WM_TEMPLATE_SUBCATEGORY" val="0"/>
</p:tagLst>
</file>

<file path=ppt/tags/tag385.xml><?xml version="1.0" encoding="utf-8"?>
<p:tagLst xmlns:p="http://schemas.openxmlformats.org/presentationml/2006/main">
  <p:tag name="AS_UNIQUEID" val="416"/>
</p:tagLst>
</file>

<file path=ppt/tags/tag386.xml><?xml version="1.0" encoding="utf-8"?>
<p:tagLst xmlns:p="http://schemas.openxmlformats.org/presentationml/2006/main">
  <p:tag name="AS_UNIQUEID" val="417"/>
</p:tagLst>
</file>

<file path=ppt/tags/tag387.xml><?xml version="1.0" encoding="utf-8"?>
<p:tagLst xmlns:p="http://schemas.openxmlformats.org/presentationml/2006/main">
  <p:tag name="AS_UNIQUEID" val="418"/>
</p:tagLst>
</file>

<file path=ppt/tags/tag388.xml><?xml version="1.0" encoding="utf-8"?>
<p:tagLst xmlns:p="http://schemas.openxmlformats.org/presentationml/2006/main">
  <p:tag name="AS_UNIQUEID" val="426"/>
</p:tagLst>
</file>

<file path=ppt/tags/tag389.xml><?xml version="1.0" encoding="utf-8"?>
<p:tagLst xmlns:p="http://schemas.openxmlformats.org/presentationml/2006/main">
  <p:tag name="AS_UNIQUEID" val="296"/>
</p:tagLst>
</file>

<file path=ppt/tags/tag39.xml><?xml version="1.0" encoding="utf-8"?>
<p:tagLst xmlns:p="http://schemas.openxmlformats.org/presentationml/2006/main">
  <p:tag name="AS_UNIQUEID" val="90"/>
  <p:tag name="KSO_WM_BEAUTIFY_FLAG" val="#wm#"/>
  <p:tag name="KSO_WM_TAG_VERSION" val="1.0"/>
  <p:tag name="KSO_WM_UNIT_COMPATIBLE" val="0"/>
  <p:tag name="KSO_WM_UNIT_DIAGRAM_ISNUMVISUAL" val="0"/>
  <p:tag name="KSO_WM_UNIT_DIAGRAM_ISREFERUNIT" val="0"/>
  <p:tag name="KSO_WM_UNIT_HIGHLIGHT" val="0"/>
  <p:tag name="KSO_WM_UNIT_ID" val="_5*i*12"/>
  <p:tag name="KSO_WM_UNIT_INDEX" val="12"/>
  <p:tag name="KSO_WM_UNIT_LAYERLEVEL" val="1"/>
  <p:tag name="KSO_WM_UNIT_TYPE" val="i"/>
</p:tagLst>
</file>

<file path=ppt/tags/tag390.xml><?xml version="1.0" encoding="utf-8"?>
<p:tagLst xmlns:p="http://schemas.openxmlformats.org/presentationml/2006/main">
  <p:tag name="AS_UNIQUEID" val="240"/>
</p:tagLst>
</file>

<file path=ppt/tags/tag391.xml><?xml version="1.0" encoding="utf-8"?>
<p:tagLst xmlns:p="http://schemas.openxmlformats.org/presentationml/2006/main">
  <p:tag name="AS_UNIQUEID" val="241"/>
</p:tagLst>
</file>

<file path=ppt/tags/tag392.xml><?xml version="1.0" encoding="utf-8"?>
<p:tagLst xmlns:p="http://schemas.openxmlformats.org/presentationml/2006/main">
  <p:tag name="AS_UNIQUEID" val="242"/>
</p:tagLst>
</file>

<file path=ppt/tags/tag393.xml><?xml version="1.0" encoding="utf-8"?>
<p:tagLst xmlns:p="http://schemas.openxmlformats.org/presentationml/2006/main">
  <p:tag name="AS_UNIQUEID" val="243"/>
</p:tagLst>
</file>

<file path=ppt/tags/tag394.xml><?xml version="1.0" encoding="utf-8"?>
<p:tagLst xmlns:p="http://schemas.openxmlformats.org/presentationml/2006/main">
  <p:tag name="AS_UNIQUEID" val="244"/>
</p:tagLst>
</file>

<file path=ppt/tags/tag395.xml><?xml version="1.0" encoding="utf-8"?>
<p:tagLst xmlns:p="http://schemas.openxmlformats.org/presentationml/2006/main">
  <p:tag name="AS_UNIQUEID" val="245"/>
</p:tagLst>
</file>

<file path=ppt/tags/tag396.xml><?xml version="1.0" encoding="utf-8"?>
<p:tagLst xmlns:p="http://schemas.openxmlformats.org/presentationml/2006/main">
  <p:tag name="AS_OS" val="Unix 3.10 unknown"/>
  <p:tag name="AS_RELEASE_DATE" val="2017.06.20"/>
  <p:tag name="AS_TITLE" val="Aspose.Slides for Java"/>
  <p:tag name="AS_VERSION" val="17.6"/>
</p:tagLst>
</file>

<file path=ppt/tags/tag4.xml><?xml version="1.0" encoding="utf-8"?>
<p:tagLst xmlns:p="http://schemas.openxmlformats.org/presentationml/2006/main">
  <p:tag name="AS_UNIQUEID" val="51"/>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40.xml><?xml version="1.0" encoding="utf-8"?>
<p:tagLst xmlns:p="http://schemas.openxmlformats.org/presentationml/2006/main">
  <p:tag name="AS_UNIQUEID" val="91"/>
  <p:tag name="KSO_WM_BEAUTIFY_FLAG" val="#wm#"/>
  <p:tag name="KSO_WM_TAG_VERSION" val="1.0"/>
  <p:tag name="KSO_WM_UNIT_COMPATIBLE" val="0"/>
  <p:tag name="KSO_WM_UNIT_DIAGRAM_ISNUMVISUAL" val="0"/>
  <p:tag name="KSO_WM_UNIT_DIAGRAM_ISREFERUNIT" val="0"/>
  <p:tag name="KSO_WM_UNIT_HIGHLIGHT" val="0"/>
  <p:tag name="KSO_WM_UNIT_ID" val="_5*i*13"/>
  <p:tag name="KSO_WM_UNIT_INDEX" val="13"/>
  <p:tag name="KSO_WM_UNIT_LAYERLEVEL" val="1"/>
  <p:tag name="KSO_WM_UNIT_TYPE" val="i"/>
</p:tagLst>
</file>

<file path=ppt/tags/tag41.xml><?xml version="1.0" encoding="utf-8"?>
<p:tagLst xmlns:p="http://schemas.openxmlformats.org/presentationml/2006/main">
  <p:tag name="AS_UNIQUEID" val="92"/>
  <p:tag name="KSO_WM_BEAUTIFY_FLAG" val="#wm#"/>
  <p:tag name="KSO_WM_TAG_VERSION" val="1.0"/>
  <p:tag name="KSO_WM_UNIT_COMPATIBLE" val="0"/>
  <p:tag name="KSO_WM_UNIT_DIAGRAM_ISNUMVISUAL" val="0"/>
  <p:tag name="KSO_WM_UNIT_DIAGRAM_ISREFERUNIT" val="0"/>
  <p:tag name="KSO_WM_UNIT_HIGHLIGHT" val="0"/>
  <p:tag name="KSO_WM_UNIT_ID" val="_5*i*14"/>
  <p:tag name="KSO_WM_UNIT_INDEX" val="14"/>
  <p:tag name="KSO_WM_UNIT_LAYERLEVEL" val="1"/>
  <p:tag name="KSO_WM_UNIT_TYPE" val="i"/>
</p:tagLst>
</file>

<file path=ppt/tags/tag42.xml><?xml version="1.0" encoding="utf-8"?>
<p:tagLst xmlns:p="http://schemas.openxmlformats.org/presentationml/2006/main">
  <p:tag name="AS_UNIQUEID" val="93"/>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43.xml><?xml version="1.0" encoding="utf-8"?>
<p:tagLst xmlns:p="http://schemas.openxmlformats.org/presentationml/2006/main">
  <p:tag name="AS_UNIQUEID" val="94"/>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44.xml><?xml version="1.0" encoding="utf-8"?>
<p:tagLst xmlns:p="http://schemas.openxmlformats.org/presentationml/2006/main">
  <p:tag name="AS_UNIQUEID" val="95"/>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45.xml><?xml version="1.0" encoding="utf-8"?>
<p:tagLst xmlns:p="http://schemas.openxmlformats.org/presentationml/2006/main">
  <p:tag name="AS_UNIQUEID" val="96"/>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46.xml><?xml version="1.0" encoding="utf-8"?>
<p:tagLst xmlns:p="http://schemas.openxmlformats.org/presentationml/2006/main">
  <p:tag name="AS_UNIQUEID" val="97"/>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47.xml><?xml version="1.0" encoding="utf-8"?>
<p:tagLst xmlns:p="http://schemas.openxmlformats.org/presentationml/2006/main">
  <p:tag name="AS_UNIQUEID" val="98"/>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48.xml><?xml version="1.0" encoding="utf-8"?>
<p:tagLst xmlns:p="http://schemas.openxmlformats.org/presentationml/2006/main">
  <p:tag name="AS_UNIQUEID" val="99"/>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49.xml><?xml version="1.0" encoding="utf-8"?>
<p:tagLst xmlns:p="http://schemas.openxmlformats.org/presentationml/2006/main">
  <p:tag name="AS_UNIQUEID" val="100"/>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5.xml><?xml version="1.0" encoding="utf-8"?>
<p:tagLst xmlns:p="http://schemas.openxmlformats.org/presentationml/2006/main">
  <p:tag name="AS_UNIQUEID" val="52"/>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50.xml><?xml version="1.0" encoding="utf-8"?>
<p:tagLst xmlns:p="http://schemas.openxmlformats.org/presentationml/2006/main">
  <p:tag name="AS_UNIQUEID" val="102"/>
  <p:tag name="KSO_WM_BEAUTIFY_FLAG" val="#wm#"/>
  <p:tag name="KSO_WM_TAG_VERSION" val="1.0"/>
  <p:tag name="KSO_WM_UNIT_COMPATIBLE" val="0"/>
  <p:tag name="KSO_WM_UNIT_DIAGRAM_ISNUMVISUAL" val="0"/>
  <p:tag name="KSO_WM_UNIT_DIAGRAM_ISREFERUNIT" val="0"/>
  <p:tag name="KSO_WM_UNIT_HIGHLIGHT" val="0"/>
  <p:tag name="KSO_WM_UNIT_ID" val="_6*i*8"/>
  <p:tag name="KSO_WM_UNIT_INDEX" val="8"/>
  <p:tag name="KSO_WM_UNIT_LAYERLEVEL" val="1"/>
  <p:tag name="KSO_WM_UNIT_TYPE" val="i"/>
</p:tagLst>
</file>

<file path=ppt/tags/tag51.xml><?xml version="1.0" encoding="utf-8"?>
<p:tagLst xmlns:p="http://schemas.openxmlformats.org/presentationml/2006/main">
  <p:tag name="AS_UNIQUEID" val="103"/>
  <p:tag name="KSO_WM_BEAUTIFY_FLAG" val="#wm#"/>
  <p:tag name="KSO_WM_TAG_VERSION" val="1.0"/>
  <p:tag name="KSO_WM_UNIT_COMPATIBLE" val="0"/>
  <p:tag name="KSO_WM_UNIT_DIAGRAM_ISNUMVISUAL" val="0"/>
  <p:tag name="KSO_WM_UNIT_DIAGRAM_ISREFERUNIT" val="0"/>
  <p:tag name="KSO_WM_UNIT_HIGHLIGHT" val="0"/>
  <p:tag name="KSO_WM_UNIT_ID" val="_6*i*12"/>
  <p:tag name="KSO_WM_UNIT_INDEX" val="12"/>
  <p:tag name="KSO_WM_UNIT_LAYERLEVEL" val="1"/>
  <p:tag name="KSO_WM_UNIT_TYPE" val="i"/>
</p:tagLst>
</file>

<file path=ppt/tags/tag52.xml><?xml version="1.0" encoding="utf-8"?>
<p:tagLst xmlns:p="http://schemas.openxmlformats.org/presentationml/2006/main">
  <p:tag name="AS_UNIQUEID" val="104"/>
  <p:tag name="KSO_WM_BEAUTIFY_FLAG" val="#wm#"/>
  <p:tag name="KSO_WM_TAG_VERSION" val="1.0"/>
  <p:tag name="KSO_WM_UNIT_COMPATIBLE" val="0"/>
  <p:tag name="KSO_WM_UNIT_DIAGRAM_ISNUMVISUAL" val="0"/>
  <p:tag name="KSO_WM_UNIT_DIAGRAM_ISREFERUNIT" val="0"/>
  <p:tag name="KSO_WM_UNIT_HIGHLIGHT" val="0"/>
  <p:tag name="KSO_WM_UNIT_ID" val="_6*i*13"/>
  <p:tag name="KSO_WM_UNIT_INDEX" val="13"/>
  <p:tag name="KSO_WM_UNIT_LAYERLEVEL" val="1"/>
  <p:tag name="KSO_WM_UNIT_TYPE" val="i"/>
</p:tagLst>
</file>

<file path=ppt/tags/tag53.xml><?xml version="1.0" encoding="utf-8"?>
<p:tagLst xmlns:p="http://schemas.openxmlformats.org/presentationml/2006/main">
  <p:tag name="AS_UNIQUEID" val="105"/>
  <p:tag name="KSO_WM_BEAUTIFY_FLAG" val="#wm#"/>
  <p:tag name="KSO_WM_TAG_VERSION" val="1.0"/>
  <p:tag name="KSO_WM_UNIT_COMPATIBLE" val="0"/>
  <p:tag name="KSO_WM_UNIT_DIAGRAM_ISNUMVISUAL" val="0"/>
  <p:tag name="KSO_WM_UNIT_DIAGRAM_ISREFERUNIT" val="0"/>
  <p:tag name="KSO_WM_UNIT_HIGHLIGHT" val="0"/>
  <p:tag name="KSO_WM_UNIT_ID" val="_6*i*14"/>
  <p:tag name="KSO_WM_UNIT_INDEX" val="14"/>
  <p:tag name="KSO_WM_UNIT_LAYERLEVEL" val="1"/>
  <p:tag name="KSO_WM_UNIT_TYPE" val="i"/>
</p:tagLst>
</file>

<file path=ppt/tags/tag54.xml><?xml version="1.0" encoding="utf-8"?>
<p:tagLst xmlns:p="http://schemas.openxmlformats.org/presentationml/2006/main">
  <p:tag name="AS_UNIQUEID" val="106"/>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55.xml><?xml version="1.0" encoding="utf-8"?>
<p:tagLst xmlns:p="http://schemas.openxmlformats.org/presentationml/2006/main">
  <p:tag name="AS_UNIQUEID" val="107"/>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56.xml><?xml version="1.0" encoding="utf-8"?>
<p:tagLst xmlns:p="http://schemas.openxmlformats.org/presentationml/2006/main">
  <p:tag name="AS_UNIQUEID" val="108"/>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57.xml><?xml version="1.0" encoding="utf-8"?>
<p:tagLst xmlns:p="http://schemas.openxmlformats.org/presentationml/2006/main">
  <p:tag name="AS_UNIQUEID" val="109"/>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58.xml><?xml version="1.0" encoding="utf-8"?>
<p:tagLst xmlns:p="http://schemas.openxmlformats.org/presentationml/2006/main">
  <p:tag name="AS_UNIQUEID" val="111"/>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59.xml><?xml version="1.0" encoding="utf-8"?>
<p:tagLst xmlns:p="http://schemas.openxmlformats.org/presentationml/2006/main">
  <p:tag name="AS_UNIQUEID" val="112"/>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6.xml><?xml version="1.0" encoding="utf-8"?>
<p:tagLst xmlns:p="http://schemas.openxmlformats.org/presentationml/2006/main">
  <p:tag name="AS_UNIQUEID" val="53"/>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60.xml><?xml version="1.0" encoding="utf-8"?>
<p:tagLst xmlns:p="http://schemas.openxmlformats.org/presentationml/2006/main">
  <p:tag name="AS_UNIQUEID" val="113"/>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61.xml><?xml version="1.0" encoding="utf-8"?>
<p:tagLst xmlns:p="http://schemas.openxmlformats.org/presentationml/2006/main">
  <p:tag name="AS_UNIQUEID" val="115"/>
  <p:tag name="KSO_WM_BEAUTIFY_FLAG" val="#wm#"/>
  <p:tag name="KSO_WM_TAG_VERSION" val="1.0"/>
  <p:tag name="KSO_WM_UNIT_COMPATIBLE" val="0"/>
  <p:tag name="KSO_WM_UNIT_DIAGRAM_ISNUMVISUAL" val="0"/>
  <p:tag name="KSO_WM_UNIT_DIAGRAM_ISREFERUNIT" val="0"/>
  <p:tag name="KSO_WM_UNIT_HIGHLIGHT" val="0"/>
  <p:tag name="KSO_WM_UNIT_ID" val="_8*i*8"/>
  <p:tag name="KSO_WM_UNIT_INDEX" val="8"/>
  <p:tag name="KSO_WM_UNIT_LAYERLEVEL" val="1"/>
  <p:tag name="KSO_WM_UNIT_TYPE" val="i"/>
</p:tagLst>
</file>

<file path=ppt/tags/tag62.xml><?xml version="1.0" encoding="utf-8"?>
<p:tagLst xmlns:p="http://schemas.openxmlformats.org/presentationml/2006/main">
  <p:tag name="AS_UNIQUEID" val="116"/>
  <p:tag name="KSO_WM_BEAUTIFY_FLAG" val="#wm#"/>
  <p:tag name="KSO_WM_TAG_VERSION" val="1.0"/>
  <p:tag name="KSO_WM_UNIT_COMPATIBLE" val="0"/>
  <p:tag name="KSO_WM_UNIT_DIAGRAM_ISNUMVISUAL" val="0"/>
  <p:tag name="KSO_WM_UNIT_DIAGRAM_ISREFERUNIT" val="0"/>
  <p:tag name="KSO_WM_UNIT_HIGHLIGHT" val="0"/>
  <p:tag name="KSO_WM_UNIT_ID" val="_8*i*12"/>
  <p:tag name="KSO_WM_UNIT_INDEX" val="12"/>
  <p:tag name="KSO_WM_UNIT_LAYERLEVEL" val="1"/>
  <p:tag name="KSO_WM_UNIT_TYPE" val="i"/>
</p:tagLst>
</file>

<file path=ppt/tags/tag63.xml><?xml version="1.0" encoding="utf-8"?>
<p:tagLst xmlns:p="http://schemas.openxmlformats.org/presentationml/2006/main">
  <p:tag name="AS_UNIQUEID" val="117"/>
  <p:tag name="KSO_WM_BEAUTIFY_FLAG" val="#wm#"/>
  <p:tag name="KSO_WM_TAG_VERSION" val="1.0"/>
  <p:tag name="KSO_WM_UNIT_COMPATIBLE" val="0"/>
  <p:tag name="KSO_WM_UNIT_DIAGRAM_ISNUMVISUAL" val="0"/>
  <p:tag name="KSO_WM_UNIT_DIAGRAM_ISREFERUNIT" val="0"/>
  <p:tag name="KSO_WM_UNIT_HIGHLIGHT" val="0"/>
  <p:tag name="KSO_WM_UNIT_ID" val="_8*i*13"/>
  <p:tag name="KSO_WM_UNIT_INDEX" val="13"/>
  <p:tag name="KSO_WM_UNIT_LAYERLEVEL" val="1"/>
  <p:tag name="KSO_WM_UNIT_TYPE" val="i"/>
</p:tagLst>
</file>

<file path=ppt/tags/tag64.xml><?xml version="1.0" encoding="utf-8"?>
<p:tagLst xmlns:p="http://schemas.openxmlformats.org/presentationml/2006/main">
  <p:tag name="AS_UNIQUEID" val="118"/>
  <p:tag name="KSO_WM_BEAUTIFY_FLAG" val="#wm#"/>
  <p:tag name="KSO_WM_TAG_VERSION" val="1.0"/>
  <p:tag name="KSO_WM_UNIT_COMPATIBLE" val="0"/>
  <p:tag name="KSO_WM_UNIT_DIAGRAM_ISNUMVISUAL" val="0"/>
  <p:tag name="KSO_WM_UNIT_DIAGRAM_ISREFERUNIT" val="0"/>
  <p:tag name="KSO_WM_UNIT_HIGHLIGHT" val="0"/>
  <p:tag name="KSO_WM_UNIT_ID" val="_8*i*14"/>
  <p:tag name="KSO_WM_UNIT_INDEX" val="14"/>
  <p:tag name="KSO_WM_UNIT_LAYERLEVEL" val="1"/>
  <p:tag name="KSO_WM_UNIT_TYPE" val="i"/>
</p:tagLst>
</file>

<file path=ppt/tags/tag65.xml><?xml version="1.0" encoding="utf-8"?>
<p:tagLst xmlns:p="http://schemas.openxmlformats.org/presentationml/2006/main">
  <p:tag name="AS_UNIQUEID" val="119"/>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66.xml><?xml version="1.0" encoding="utf-8"?>
<p:tagLst xmlns:p="http://schemas.openxmlformats.org/presentationml/2006/main">
  <p:tag name="AS_UNIQUEID" val="120"/>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67.xml><?xml version="1.0" encoding="utf-8"?>
<p:tagLst xmlns:p="http://schemas.openxmlformats.org/presentationml/2006/main">
  <p:tag name="AS_UNIQUEID" val="121"/>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68.xml><?xml version="1.0" encoding="utf-8"?>
<p:tagLst xmlns:p="http://schemas.openxmlformats.org/presentationml/2006/main">
  <p:tag name="AS_UNIQUEID" val="122"/>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69.xml><?xml version="1.0" encoding="utf-8"?>
<p:tagLst xmlns:p="http://schemas.openxmlformats.org/presentationml/2006/main">
  <p:tag name="AS_UNIQUEID" val="123"/>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7.xml><?xml version="1.0" encoding="utf-8"?>
<p:tagLst xmlns:p="http://schemas.openxmlformats.org/presentationml/2006/main">
  <p:tag name="AS_UNIQUEID" val="54"/>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i*8"/>
  <p:tag name="KSO_WM_UNIT_INDEX" val="8"/>
  <p:tag name="KSO_WM_UNIT_LAYERLEVEL" val="1"/>
  <p:tag name="KSO_WM_UNIT_TYPE" val="i"/>
</p:tagLst>
</file>

<file path=ppt/tags/tag70.xml><?xml version="1.0" encoding="utf-8"?>
<p:tagLst xmlns:p="http://schemas.openxmlformats.org/presentationml/2006/main">
  <p:tag name="AS_UNIQUEID" val="124"/>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71.xml><?xml version="1.0" encoding="utf-8"?>
<p:tagLst xmlns:p="http://schemas.openxmlformats.org/presentationml/2006/main">
  <p:tag name="AS_UNIQUEID" val="126"/>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72.xml><?xml version="1.0" encoding="utf-8"?>
<p:tagLst xmlns:p="http://schemas.openxmlformats.org/presentationml/2006/main">
  <p:tag name="AS_UNIQUEID" val="127"/>
  <p:tag name="KSO_WM_BEAUTIFY_FLAG" val="#wm#"/>
  <p:tag name="KSO_WM_SLIDE_BACKGROUND_TYPE" val="frame"/>
  <p:tag name="KSO_WM_SLIDE_BK_DARK_LIGHT" val="1"/>
  <p:tag name="KSO_WM_TAG_VERSION" val="1.0"/>
  <p:tag name="KSO_WM_UNIT_BK_DARK_LIGHT" val="2"/>
  <p:tag name="KSO_WM_UNIT_COMPATIBLE" val="0"/>
  <p:tag name="KSO_WM_UNIT_DIAGRAM_ISNUMVISUAL" val="0"/>
  <p:tag name="KSO_WM_UNIT_DIAGRAM_ISREFERUNIT" val="0"/>
  <p:tag name="KSO_WM_UNIT_HIGHLIGHT" val="0"/>
  <p:tag name="KSO_WM_UNIT_ID" val="_9*i*1"/>
  <p:tag name="KSO_WM_UNIT_INDEX" val="1"/>
  <p:tag name="KSO_WM_UNIT_LAYERLEVEL" val="1"/>
  <p:tag name="KSO_WM_UNIT_SUBTYPE" val="h"/>
  <p:tag name="KSO_WM_UNIT_TYPE" val="i"/>
</p:tagLst>
</file>

<file path=ppt/tags/tag73.xml><?xml version="1.0" encoding="utf-8"?>
<p:tagLst xmlns:p="http://schemas.openxmlformats.org/presentationml/2006/main">
  <p:tag name="AS_UNIQUEID" val="128"/>
  <p:tag name="KSO_WM_BEAUTIFY_FLAG" val="#wm#"/>
  <p:tag name="KSO_WM_TAG_VERSION" val="1.0"/>
  <p:tag name="KSO_WM_UNIT_COMPATIBLE" val="0"/>
  <p:tag name="KSO_WM_UNIT_DIAGRAM_ISNUMVISUAL" val="0"/>
  <p:tag name="KSO_WM_UNIT_DIAGRAM_ISREFERUNIT" val="0"/>
  <p:tag name="KSO_WM_UNIT_HIGHLIGHT" val="0"/>
  <p:tag name="KSO_WM_UNIT_ID" val="_2*i*8"/>
  <p:tag name="KSO_WM_UNIT_INDEX" val="8"/>
  <p:tag name="KSO_WM_UNIT_LAYERLEVEL" val="1"/>
  <p:tag name="KSO_WM_UNIT_TYPE" val="i"/>
</p:tagLst>
</file>

<file path=ppt/tags/tag74.xml><?xml version="1.0" encoding="utf-8"?>
<p:tagLst xmlns:p="http://schemas.openxmlformats.org/presentationml/2006/main">
  <p:tag name="AS_UNIQUEID" val="129"/>
  <p:tag name="KSO_WM_BEAUTIFY_FLAG" val="#wm#"/>
  <p:tag name="KSO_WM_TAG_VERSION" val="1.0"/>
  <p:tag name="KSO_WM_UNIT_COMPATIBLE" val="0"/>
  <p:tag name="KSO_WM_UNIT_DIAGRAM_ISNUMVISUAL" val="0"/>
  <p:tag name="KSO_WM_UNIT_DIAGRAM_ISREFERUNIT" val="0"/>
  <p:tag name="KSO_WM_UNIT_HIGHLIGHT" val="0"/>
  <p:tag name="KSO_WM_UNIT_ID" val="_9*i*12"/>
  <p:tag name="KSO_WM_UNIT_INDEX" val="12"/>
  <p:tag name="KSO_WM_UNIT_LAYERLEVEL" val="1"/>
  <p:tag name="KSO_WM_UNIT_TYPE" val="i"/>
</p:tagLst>
</file>

<file path=ppt/tags/tag75.xml><?xml version="1.0" encoding="utf-8"?>
<p:tagLst xmlns:p="http://schemas.openxmlformats.org/presentationml/2006/main">
  <p:tag name="AS_UNIQUEID" val="130"/>
  <p:tag name="KSO_WM_BEAUTIFY_FLAG" val="#wm#"/>
  <p:tag name="KSO_WM_TAG_VERSION" val="1.0"/>
  <p:tag name="KSO_WM_UNIT_COMPATIBLE" val="0"/>
  <p:tag name="KSO_WM_UNIT_DIAGRAM_ISNUMVISUAL" val="0"/>
  <p:tag name="KSO_WM_UNIT_DIAGRAM_ISREFERUNIT" val="0"/>
  <p:tag name="KSO_WM_UNIT_HIGHLIGHT" val="0"/>
  <p:tag name="KSO_WM_UNIT_ID" val="_9*i*13"/>
  <p:tag name="KSO_WM_UNIT_INDEX" val="13"/>
  <p:tag name="KSO_WM_UNIT_LAYERLEVEL" val="1"/>
  <p:tag name="KSO_WM_UNIT_TYPE" val="i"/>
</p:tagLst>
</file>

<file path=ppt/tags/tag76.xml><?xml version="1.0" encoding="utf-8"?>
<p:tagLst xmlns:p="http://schemas.openxmlformats.org/presentationml/2006/main">
  <p:tag name="AS_UNIQUEID" val="131"/>
  <p:tag name="KSO_WM_BEAUTIFY_FLAG" val="#wm#"/>
  <p:tag name="KSO_WM_TAG_VERSION" val="1.0"/>
  <p:tag name="KSO_WM_UNIT_COMPATIBLE" val="0"/>
  <p:tag name="KSO_WM_UNIT_DIAGRAM_ISNUMVISUAL" val="0"/>
  <p:tag name="KSO_WM_UNIT_DIAGRAM_ISREFERUNIT" val="0"/>
  <p:tag name="KSO_WM_UNIT_HIGHLIGHT" val="0"/>
  <p:tag name="KSO_WM_UNIT_ID" val="_9*i*14"/>
  <p:tag name="KSO_WM_UNIT_INDEX" val="14"/>
  <p:tag name="KSO_WM_UNIT_LAYERLEVEL" val="1"/>
  <p:tag name="KSO_WM_UNIT_TYPE" val="i"/>
</p:tagLst>
</file>

<file path=ppt/tags/tag77.xml><?xml version="1.0" encoding="utf-8"?>
<p:tagLst xmlns:p="http://schemas.openxmlformats.org/presentationml/2006/main">
  <p:tag name="AS_UNIQUEID" val="132"/>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78.xml><?xml version="1.0" encoding="utf-8"?>
<p:tagLst xmlns:p="http://schemas.openxmlformats.org/presentationml/2006/main">
  <p:tag name="AS_UNIQUEID" val="133"/>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79.xml><?xml version="1.0" encoding="utf-8"?>
<p:tagLst xmlns:p="http://schemas.openxmlformats.org/presentationml/2006/main">
  <p:tag name="AS_UNIQUEID" val="134"/>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8.xml><?xml version="1.0" encoding="utf-8"?>
<p:tagLst xmlns:p="http://schemas.openxmlformats.org/presentationml/2006/main">
  <p:tag name="AS_UNIQUEID" val="55"/>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i*12"/>
  <p:tag name="KSO_WM_UNIT_INDEX" val="12"/>
  <p:tag name="KSO_WM_UNIT_LAYERLEVEL" val="1"/>
  <p:tag name="KSO_WM_UNIT_TYPE" val="i"/>
</p:tagLst>
</file>

<file path=ppt/tags/tag80.xml><?xml version="1.0" encoding="utf-8"?>
<p:tagLst xmlns:p="http://schemas.openxmlformats.org/presentationml/2006/main">
  <p:tag name="AS_UNIQUEID" val="135"/>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81.xml><?xml version="1.0" encoding="utf-8"?>
<p:tagLst xmlns:p="http://schemas.openxmlformats.org/presentationml/2006/main">
  <p:tag name="AS_UNIQUEID" val="136"/>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82.xml><?xml version="1.0" encoding="utf-8"?>
<p:tagLst xmlns:p="http://schemas.openxmlformats.org/presentationml/2006/main">
  <p:tag name="AS_UNIQUEID" val="138"/>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83.xml><?xml version="1.0" encoding="utf-8"?>
<p:tagLst xmlns:p="http://schemas.openxmlformats.org/presentationml/2006/main">
  <p:tag name="AS_UNIQUEID" val="139"/>
  <p:tag name="KSO_WM_BEAUTIFY_FLAG" val="#wm#"/>
  <p:tag name="KSO_WM_SLIDE_BACKGROUND_TYPE" val="frame"/>
  <p:tag name="KSO_WM_SLIDE_BK_DARK_LIGHT" val="1"/>
  <p:tag name="KSO_WM_TAG_VERSION" val="1.0"/>
  <p:tag name="KSO_WM_UNIT_BK_DARK_LIGHT" val="2"/>
  <p:tag name="KSO_WM_UNIT_COMPATIBLE" val="0"/>
  <p:tag name="KSO_WM_UNIT_DIAGRAM_ISNUMVISUAL" val="0"/>
  <p:tag name="KSO_WM_UNIT_DIAGRAM_ISREFERUNIT" val="0"/>
  <p:tag name="KSO_WM_UNIT_HIGHLIGHT" val="0"/>
  <p:tag name="KSO_WM_UNIT_ID" val="_10*i*1"/>
  <p:tag name="KSO_WM_UNIT_INDEX" val="1"/>
  <p:tag name="KSO_WM_UNIT_LAYERLEVEL" val="1"/>
  <p:tag name="KSO_WM_UNIT_SUBTYPE" val="h"/>
  <p:tag name="KSO_WM_UNIT_TYPE" val="i"/>
</p:tagLst>
</file>

<file path=ppt/tags/tag84.xml><?xml version="1.0" encoding="utf-8"?>
<p:tagLst xmlns:p="http://schemas.openxmlformats.org/presentationml/2006/main">
  <p:tag name="AS_UNIQUEID" val="140"/>
  <p:tag name="KSO_WM_BEAUTIFY_FLAG" val="#wm#"/>
  <p:tag name="KSO_WM_TAG_VERSION" val="1.0"/>
  <p:tag name="KSO_WM_UNIT_COMPATIBLE" val="0"/>
  <p:tag name="KSO_WM_UNIT_DIAGRAM_ISNUMVISUAL" val="0"/>
  <p:tag name="KSO_WM_UNIT_DIAGRAM_ISREFERUNIT" val="0"/>
  <p:tag name="KSO_WM_UNIT_HIGHLIGHT" val="0"/>
  <p:tag name="KSO_WM_UNIT_ID" val="_2*i*8"/>
  <p:tag name="KSO_WM_UNIT_INDEX" val="8"/>
  <p:tag name="KSO_WM_UNIT_LAYERLEVEL" val="1"/>
  <p:tag name="KSO_WM_UNIT_TYPE" val="i"/>
</p:tagLst>
</file>

<file path=ppt/tags/tag85.xml><?xml version="1.0" encoding="utf-8"?>
<p:tagLst xmlns:p="http://schemas.openxmlformats.org/presentationml/2006/main">
  <p:tag name="AS_UNIQUEID" val="141"/>
  <p:tag name="KSO_WM_BEAUTIFY_FLAG" val="#wm#"/>
  <p:tag name="KSO_WM_TAG_VERSION" val="1.0"/>
  <p:tag name="KSO_WM_UNIT_COMPATIBLE" val="0"/>
  <p:tag name="KSO_WM_UNIT_DIAGRAM_ISNUMVISUAL" val="0"/>
  <p:tag name="KSO_WM_UNIT_DIAGRAM_ISREFERUNIT" val="0"/>
  <p:tag name="KSO_WM_UNIT_HIGHLIGHT" val="0"/>
  <p:tag name="KSO_WM_UNIT_ID" val="_10*i*12"/>
  <p:tag name="KSO_WM_UNIT_INDEX" val="12"/>
  <p:tag name="KSO_WM_UNIT_LAYERLEVEL" val="1"/>
  <p:tag name="KSO_WM_UNIT_TYPE" val="i"/>
</p:tagLst>
</file>

<file path=ppt/tags/tag86.xml><?xml version="1.0" encoding="utf-8"?>
<p:tagLst xmlns:p="http://schemas.openxmlformats.org/presentationml/2006/main">
  <p:tag name="AS_UNIQUEID" val="142"/>
  <p:tag name="KSO_WM_BEAUTIFY_FLAG" val="#wm#"/>
  <p:tag name="KSO_WM_TAG_VERSION" val="1.0"/>
  <p:tag name="KSO_WM_UNIT_COMPATIBLE" val="0"/>
  <p:tag name="KSO_WM_UNIT_DIAGRAM_ISNUMVISUAL" val="0"/>
  <p:tag name="KSO_WM_UNIT_DIAGRAM_ISREFERUNIT" val="0"/>
  <p:tag name="KSO_WM_UNIT_HIGHLIGHT" val="0"/>
  <p:tag name="KSO_WM_UNIT_ID" val="_10*i*13"/>
  <p:tag name="KSO_WM_UNIT_INDEX" val="13"/>
  <p:tag name="KSO_WM_UNIT_LAYERLEVEL" val="1"/>
  <p:tag name="KSO_WM_UNIT_TYPE" val="i"/>
</p:tagLst>
</file>

<file path=ppt/tags/tag87.xml><?xml version="1.0" encoding="utf-8"?>
<p:tagLst xmlns:p="http://schemas.openxmlformats.org/presentationml/2006/main">
  <p:tag name="AS_UNIQUEID" val="143"/>
  <p:tag name="KSO_WM_BEAUTIFY_FLAG" val="#wm#"/>
  <p:tag name="KSO_WM_TAG_VERSION" val="1.0"/>
  <p:tag name="KSO_WM_UNIT_COMPATIBLE" val="0"/>
  <p:tag name="KSO_WM_UNIT_DIAGRAM_ISNUMVISUAL" val="0"/>
  <p:tag name="KSO_WM_UNIT_DIAGRAM_ISREFERUNIT" val="0"/>
  <p:tag name="KSO_WM_UNIT_HIGHLIGHT" val="0"/>
  <p:tag name="KSO_WM_UNIT_ID" val="_10*i*14"/>
  <p:tag name="KSO_WM_UNIT_INDEX" val="14"/>
  <p:tag name="KSO_WM_UNIT_LAYERLEVEL" val="1"/>
  <p:tag name="KSO_WM_UNIT_TYPE" val="i"/>
</p:tagLst>
</file>

<file path=ppt/tags/tag88.xml><?xml version="1.0" encoding="utf-8"?>
<p:tagLst xmlns:p="http://schemas.openxmlformats.org/presentationml/2006/main">
  <p:tag name="AS_UNIQUEID" val="144"/>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89.xml><?xml version="1.0" encoding="utf-8"?>
<p:tagLst xmlns:p="http://schemas.openxmlformats.org/presentationml/2006/main">
  <p:tag name="AS_UNIQUEID" val="145"/>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9.xml><?xml version="1.0" encoding="utf-8"?>
<p:tagLst xmlns:p="http://schemas.openxmlformats.org/presentationml/2006/main">
  <p:tag name="AS_UNIQUEID" val="56"/>
  <p:tag name="KSO_WM_BEAUTIFY_FLAG" val="#wm#"/>
  <p:tag name="KSO_WM_SLIDE_BACKGROUND_MASK_FLAG" val="1"/>
  <p:tag name="KSO_WM_TAG_VERSION" val="1.0"/>
  <p:tag name="KSO_WM_UNIT_COMPATIBLE" val="0"/>
  <p:tag name="KSO_WM_UNIT_DIAGRAM_ISNUMVISUAL" val="0"/>
  <p:tag name="KSO_WM_UNIT_DIAGRAM_ISREFERUNIT" val="0"/>
  <p:tag name="KSO_WM_UNIT_HIGHLIGHT" val="0"/>
  <p:tag name="KSO_WM_UNIT_ID" val="_1*i*13"/>
  <p:tag name="KSO_WM_UNIT_INDEX" val="13"/>
  <p:tag name="KSO_WM_UNIT_LAYERLEVEL" val="1"/>
  <p:tag name="KSO_WM_UNIT_TYPE" val="i"/>
</p:tagLst>
</file>

<file path=ppt/tags/tag90.xml><?xml version="1.0" encoding="utf-8"?>
<p:tagLst xmlns:p="http://schemas.openxmlformats.org/presentationml/2006/main">
  <p:tag name="AS_UNIQUEID" val="146"/>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91.xml><?xml version="1.0" encoding="utf-8"?>
<p:tagLst xmlns:p="http://schemas.openxmlformats.org/presentationml/2006/main">
  <p:tag name="AS_UNIQUEID" val="147"/>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92.xml><?xml version="1.0" encoding="utf-8"?>
<p:tagLst xmlns:p="http://schemas.openxmlformats.org/presentationml/2006/main">
  <p:tag name="AS_UNIQUEID" val="149"/>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93.xml><?xml version="1.0" encoding="utf-8"?>
<p:tagLst xmlns:p="http://schemas.openxmlformats.org/presentationml/2006/main">
  <p:tag name="AS_UNIQUEID" val="150"/>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94.xml><?xml version="1.0" encoding="utf-8"?>
<p:tagLst xmlns:p="http://schemas.openxmlformats.org/presentationml/2006/main">
  <p:tag name="AS_UNIQUEID" val="151"/>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95.xml><?xml version="1.0" encoding="utf-8"?>
<p:tagLst xmlns:p="http://schemas.openxmlformats.org/presentationml/2006/main">
  <p:tag name="AS_UNIQUEID" val="152"/>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96.xml><?xml version="1.0" encoding="utf-8"?>
<p:tagLst xmlns:p="http://schemas.openxmlformats.org/presentationml/2006/main">
  <p:tag name="AS_UNIQUEID" val="153"/>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97.xml><?xml version="1.0" encoding="utf-8"?>
<p:tagLst xmlns:p="http://schemas.openxmlformats.org/presentationml/2006/main">
  <p:tag name="AS_UNIQUEID" val="154"/>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98.xml><?xml version="1.0" encoding="utf-8"?>
<p:tagLst xmlns:p="http://schemas.openxmlformats.org/presentationml/2006/main">
  <p:tag name="AS_UNIQUEID" val="155"/>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99.xml><?xml version="1.0" encoding="utf-8"?>
<p:tagLst xmlns:p="http://schemas.openxmlformats.org/presentationml/2006/main">
  <p:tag name="AS_UNIQUEID" val="156"/>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heme/theme1.xml><?xml version="1.0" encoding="utf-8"?>
<a:theme xmlns:a="http://schemas.openxmlformats.org/drawingml/2006/main" name="1_Office 主题​​">
  <a:themeElements>
    <a:clrScheme name="自定义 3">
      <a:dk1>
        <a:srgbClr val="000000"/>
      </a:dk1>
      <a:lt1>
        <a:srgbClr val="FFFFFF"/>
      </a:lt1>
      <a:dk2>
        <a:srgbClr val="E6E6E6"/>
      </a:dk2>
      <a:lt2>
        <a:srgbClr val="FFFFFF"/>
      </a:lt2>
      <a:accent1>
        <a:srgbClr val="B42D23"/>
      </a:accent1>
      <a:accent2>
        <a:srgbClr val="B44E39"/>
      </a:accent2>
      <a:accent3>
        <a:srgbClr val="A66834"/>
      </a:accent3>
      <a:accent4>
        <a:srgbClr val="A98930"/>
      </a:accent4>
      <a:accent5>
        <a:srgbClr val="999735"/>
      </a:accent5>
      <a:accent6>
        <a:srgbClr val="7B8E4A"/>
      </a:accent6>
      <a:hlink>
        <a:srgbClr val="495AC3"/>
      </a:hlink>
      <a:folHlink>
        <a:srgbClr val="6F6182"/>
      </a:folHlink>
    </a:clrScheme>
    <a:fontScheme name="自定义 9">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自定义 3">
      <a:dk1>
        <a:srgbClr val="000000"/>
      </a:dk1>
      <a:lt1>
        <a:srgbClr val="FFFFFF"/>
      </a:lt1>
      <a:dk2>
        <a:srgbClr val="E6E6E6"/>
      </a:dk2>
      <a:lt2>
        <a:srgbClr val="FFFFFF"/>
      </a:lt2>
      <a:accent1>
        <a:srgbClr val="B42D23"/>
      </a:accent1>
      <a:accent2>
        <a:srgbClr val="B44E39"/>
      </a:accent2>
      <a:accent3>
        <a:srgbClr val="A66834"/>
      </a:accent3>
      <a:accent4>
        <a:srgbClr val="A98930"/>
      </a:accent4>
      <a:accent5>
        <a:srgbClr val="999735"/>
      </a:accent5>
      <a:accent6>
        <a:srgbClr val="7B8E4A"/>
      </a:accent6>
      <a:hlink>
        <a:srgbClr val="495AC3"/>
      </a:hlink>
      <a:folHlink>
        <a:srgbClr val="6F6182"/>
      </a:folHlink>
    </a:clrScheme>
    <a:fontScheme name="自定义 9">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3">
    <a:dk1>
      <a:srgbClr val="000000"/>
    </a:dk1>
    <a:lt1>
      <a:srgbClr val="FFFFFF"/>
    </a:lt1>
    <a:dk2>
      <a:srgbClr val="E6E6E6"/>
    </a:dk2>
    <a:lt2>
      <a:srgbClr val="FFFFFF"/>
    </a:lt2>
    <a:accent1>
      <a:srgbClr val="B42D23"/>
    </a:accent1>
    <a:accent2>
      <a:srgbClr val="B44E39"/>
    </a:accent2>
    <a:accent3>
      <a:srgbClr val="A66834"/>
    </a:accent3>
    <a:accent4>
      <a:srgbClr val="A98930"/>
    </a:accent4>
    <a:accent5>
      <a:srgbClr val="999735"/>
    </a:accent5>
    <a:accent6>
      <a:srgbClr val="7B8E4A"/>
    </a:accent6>
    <a:hlink>
      <a:srgbClr val="495AC3"/>
    </a:hlink>
    <a:folHlink>
      <a:srgbClr val="6F6182"/>
    </a:folHlink>
  </a:clrScheme>
</a:themeOverride>
</file>

<file path=ppt/theme/themeOverride2.xml><?xml version="1.0" encoding="utf-8"?>
<a:themeOverride xmlns:a="http://schemas.openxmlformats.org/drawingml/2006/main">
  <a:clrScheme name="自定义 3">
    <a:dk1>
      <a:srgbClr val="000000"/>
    </a:dk1>
    <a:lt1>
      <a:srgbClr val="FFFFFF"/>
    </a:lt1>
    <a:dk2>
      <a:srgbClr val="E6E6E6"/>
    </a:dk2>
    <a:lt2>
      <a:srgbClr val="FFFFFF"/>
    </a:lt2>
    <a:accent1>
      <a:srgbClr val="B42D23"/>
    </a:accent1>
    <a:accent2>
      <a:srgbClr val="B44E39"/>
    </a:accent2>
    <a:accent3>
      <a:srgbClr val="A66834"/>
    </a:accent3>
    <a:accent4>
      <a:srgbClr val="A98930"/>
    </a:accent4>
    <a:accent5>
      <a:srgbClr val="999735"/>
    </a:accent5>
    <a:accent6>
      <a:srgbClr val="7B8E4A"/>
    </a:accent6>
    <a:hlink>
      <a:srgbClr val="495AC3"/>
    </a:hlink>
    <a:folHlink>
      <a:srgbClr val="6F6182"/>
    </a:folHlink>
  </a:clrScheme>
</a:themeOverride>
</file>

<file path=docProps/app.xml><?xml version="1.0" encoding="utf-8"?>
<Properties xmlns="http://schemas.openxmlformats.org/officeDocument/2006/extended-properties" xmlns:vt="http://schemas.openxmlformats.org/officeDocument/2006/docPropsVTypes">
  <TotalTime>0</TotalTime>
  <Words>4108</Words>
  <Application>WPS 演示</Application>
  <PresentationFormat>自定义</PresentationFormat>
  <Paragraphs>483</Paragraphs>
  <Slides>25</Slides>
  <Notes>11</Notes>
  <HiddenSlides>0</HiddenSlides>
  <MMClips>0</MMClips>
  <ScaleCrop>false</ScaleCrop>
  <HeadingPairs>
    <vt:vector size="8" baseType="variant">
      <vt:variant>
        <vt:lpstr>已用的字体</vt:lpstr>
      </vt:variant>
      <vt:variant>
        <vt:i4>24</vt:i4>
      </vt:variant>
      <vt:variant>
        <vt:lpstr>主题</vt:lpstr>
      </vt:variant>
      <vt:variant>
        <vt:i4>3</vt:i4>
      </vt:variant>
      <vt:variant>
        <vt:lpstr>嵌入 OLE 服务器</vt:lpstr>
      </vt:variant>
      <vt:variant>
        <vt:i4>1</vt:i4>
      </vt:variant>
      <vt:variant>
        <vt:lpstr>幻灯片标题</vt:lpstr>
      </vt:variant>
      <vt:variant>
        <vt:i4>25</vt:i4>
      </vt:variant>
    </vt:vector>
  </HeadingPairs>
  <TitlesOfParts>
    <vt:vector size="53" baseType="lpstr">
      <vt:lpstr>Arial</vt:lpstr>
      <vt:lpstr>宋体</vt:lpstr>
      <vt:lpstr>Wingdings</vt:lpstr>
      <vt:lpstr>隶书</vt:lpstr>
      <vt:lpstr>微软雅黑</vt:lpstr>
      <vt:lpstr>汉仪尚巍手书W</vt:lpstr>
      <vt:lpstr>Calibri Light</vt:lpstr>
      <vt:lpstr>黑体</vt:lpstr>
      <vt:lpstr>Calibri</vt:lpstr>
      <vt:lpstr>楷体</vt:lpstr>
      <vt:lpstr>Songti SC Bold</vt:lpstr>
      <vt:lpstr>方正粗黑宋简体</vt:lpstr>
      <vt:lpstr>Times New Roman</vt:lpstr>
      <vt:lpstr>华文楷体</vt:lpstr>
      <vt:lpstr>Arial Unicode MS</vt:lpstr>
      <vt:lpstr>思源黑体 CN Normal</vt:lpstr>
      <vt:lpstr>方正宋刻本秀楷简体</vt:lpstr>
      <vt:lpstr>Calibri</vt:lpstr>
      <vt:lpstr>华文细黑</vt:lpstr>
      <vt:lpstr>Neris Thin</vt:lpstr>
      <vt:lpstr>Segoe Print</vt:lpstr>
      <vt:lpstr>Impact</vt:lpstr>
      <vt:lpstr>仿宋</vt:lpstr>
      <vt:lpstr>Songti SC Regular</vt:lpstr>
      <vt:lpstr>1_Office 主题​​</vt:lpstr>
      <vt:lpstr>Office 主题</vt:lpstr>
      <vt:lpstr>3_Office 主题​​</vt:lpstr>
      <vt:lpstr>Excel.Sheet.8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小宇</cp:lastModifiedBy>
  <cp:revision>9</cp:revision>
  <cp:lastPrinted>2021-11-28T16:44:00Z</cp:lastPrinted>
  <dcterms:created xsi:type="dcterms:W3CDTF">2021-11-28T16:44:00Z</dcterms:created>
  <dcterms:modified xsi:type="dcterms:W3CDTF">2021-11-29T00:49:21Z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y fmtid="{D5CDD505-2E9C-101B-9397-08002B2CF9AE}" pid="6" name="KSOProductBuildVer">
    <vt:lpwstr>2052-11.1.0.11115</vt:lpwstr>
  </property>
  <property fmtid="{D5CDD505-2E9C-101B-9397-08002B2CF9AE}" pid="7" name="ICV">
    <vt:lpwstr>61506028C97544108CB412D99DE55506</vt:lpwstr>
  </property>
</Properties>
</file>